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100.xml" ContentType="application/vnd.openxmlformats-officedocument.presentationml.slide+xml"/>
  <Override PartName="/ppt/slideLayouts/slideLayout11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180.xml" ContentType="application/vnd.openxmlformats-officedocument.presentationml.slideLayout+xml"/>
  <Override PartName="/ppt/slideLayouts/slideLayout260.xml" ContentType="application/vnd.openxmlformats-officedocument.presentationml.slideLayout+xml"/>
  <Override PartName="/ppt/slideLayouts/slideLayout35.xml" ContentType="application/vnd.openxmlformats-officedocument.presentationml.slideLayout+xml"/>
  <Override PartName="/ppt/slideLayouts/slideLayout210.xml" ContentType="application/vnd.openxmlformats-officedocument.presentationml.slideLayout+xml"/>
  <Override PartName="/ppt/slideLayouts/slideLayout34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70.xml" ContentType="application/vnd.openxmlformats-officedocument.presentationml.slideLayout+xml"/>
  <Override PartName="/ppt/slideLayouts/slideLayout250.xml" ContentType="application/vnd.openxmlformats-officedocument.presentationml.slideLayout+xml"/>
  <Override PartName="/ppt/slideLayouts/slideLayout330.xml" ContentType="application/vnd.openxmlformats-officedocument.presentationml.slideLayout+xml"/>
  <Override PartName="/ppt/slideLayouts/slideLayout211.xml" ContentType="application/vnd.openxmlformats-officedocument.presentationml.slideLayout+xml"/>
  <Override PartName="/ppt/slideLayouts/slideLayout160.xml" ContentType="application/vnd.openxmlformats-officedocument.presentationml.slideLayout+xml"/>
  <Override PartName="/ppt/slideLayouts/slideLayout200.xml" ContentType="application/vnd.openxmlformats-officedocument.presentationml.slideLayout+xml"/>
  <Override PartName="/ppt/slideLayouts/slideLayout290.xml" ContentType="application/vnd.openxmlformats-officedocument.presentationml.slideLayout+xml"/>
  <Override PartName="/ppt/slideLayouts/slideLayout111.xml" ContentType="application/vnd.openxmlformats-officedocument.presentationml.slideLayout+xml"/>
  <Override PartName="/ppt/slideLayouts/slideLayout60.xml" ContentType="application/vnd.openxmlformats-officedocument.presentationml.slideLayout+xml"/>
  <Override PartName="/ppt/slideLayouts/slideLayout240.xml" ContentType="application/vnd.openxmlformats-officedocument.presentationml.slideLayout+xml"/>
  <Override PartName="/ppt/slideLayouts/slideLayout320.xml" ContentType="application/vnd.openxmlformats-officedocument.presentationml.slideLayout+xml"/>
  <Override PartName="/ppt/slideLayouts/slideLayout50.xml" ContentType="application/vnd.openxmlformats-officedocument.presentationml.slideLayout+xml"/>
  <Override PartName="/ppt/slideLayouts/slideLayout150.xml" ContentType="application/vnd.openxmlformats-officedocument.presentationml.slideLayout+xml"/>
  <Override PartName="/ppt/slideLayouts/slideLayout230.xml" ContentType="application/vnd.openxmlformats-officedocument.presentationml.slideLayout+xml"/>
  <Override PartName="/ppt/slideLayouts/slideLayout280.xml" ContentType="application/vnd.openxmlformats-officedocument.presentationml.slideLayout+xml"/>
  <Override PartName="/ppt/slideLayouts/slideLayout100.xml" ContentType="application/vnd.openxmlformats-officedocument.presentationml.slideLayout+xml"/>
  <Override PartName="/ppt/slideLayouts/slideLayout190.xml" ContentType="application/vnd.openxmlformats-officedocument.presentationml.slideLayout+xml"/>
  <Override PartName="/ppt/slideLayouts/slideLayout31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40.xml" ContentType="application/vnd.openxmlformats-officedocument.presentationml.slideLayout+xml"/>
  <Override PartName="/ppt/slideLayouts/slideLayout220.xml" ContentType="application/vnd.openxmlformats-officedocument.presentationml.slideLayout+xml"/>
  <Override PartName="/ppt/slideLayouts/slideLayout270.xml" ContentType="application/vnd.openxmlformats-officedocument.presentationml.slideLayout+xml"/>
  <Override PartName="/ppt/slideLayouts/slideLayout300.xml" ContentType="application/vnd.openxmlformats-officedocument.presentationml.slideLayout+xml"/>
  <Override PartName="/ppt/theme/theme10.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handoutMasterIdLst>
    <p:handoutMasterId r:id="rId23"/>
  </p:handoutMasterIdLst>
  <p:sldIdLst>
    <p:sldId id="432" r:id="rId5"/>
    <p:sldId id="433" r:id="rId6"/>
    <p:sldId id="435" r:id="rId7"/>
    <p:sldId id="434" r:id="rId8"/>
    <p:sldId id="443" r:id="rId9"/>
    <p:sldId id="450" r:id="rId10"/>
    <p:sldId id="445" r:id="rId11"/>
    <p:sldId id="438" r:id="rId12"/>
    <p:sldId id="442" r:id="rId13"/>
    <p:sldId id="444" r:id="rId14"/>
    <p:sldId id="439" r:id="rId15"/>
    <p:sldId id="448" r:id="rId16"/>
    <p:sldId id="451" r:id="rId17"/>
    <p:sldId id="452" r:id="rId18"/>
    <p:sldId id="453" r:id="rId19"/>
    <p:sldId id="454" r:id="rId20"/>
    <p:sldId id="446" r:id="rId21"/>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Čiukšytė-Nagienė" initials="SČN" lastIdx="28" clrIdx="0">
    <p:extLst>
      <p:ext uri="{19B8F6BF-5375-455C-9EA6-DF929625EA0E}">
        <p15:presenceInfo xmlns:p15="http://schemas.microsoft.com/office/powerpoint/2012/main" userId="S::sandra.ciuksyte-nagiene@litrail.lt::897db3bf-c8e7-4303-a8b9-9f9ec8f7ce6a" providerId="AD"/>
      </p:ext>
    </p:extLst>
  </p:cmAuthor>
  <p:cmAuthor id="2" name="Milda Janulevičiūtė" initials="MJ" lastIdx="44" clrIdx="1">
    <p:extLst>
      <p:ext uri="{19B8F6BF-5375-455C-9EA6-DF929625EA0E}">
        <p15:presenceInfo xmlns:p15="http://schemas.microsoft.com/office/powerpoint/2012/main" userId="S::milda.januleviciute@litrail.lt::3d788dbf-36b9-4b71-9bda-a4755d8eaa7e" providerId="AD"/>
      </p:ext>
    </p:extLst>
  </p:cmAuthor>
  <p:cmAuthor id="3" name="Gabija Vitkauskienė" initials="GV" lastIdx="4" clrIdx="2">
    <p:extLst>
      <p:ext uri="{19B8F6BF-5375-455C-9EA6-DF929625EA0E}">
        <p15:presenceInfo xmlns:p15="http://schemas.microsoft.com/office/powerpoint/2012/main" userId="S::gabija.vitkauskiene@ltg.lt::79b1119a-917f-43a1-a22d-730fb0450e45" providerId="AD"/>
      </p:ext>
    </p:extLst>
  </p:cmAuthor>
  <p:cmAuthor id="4" name="Milda Janulevičiūtė" initials="MJ [2]" lastIdx="14" clrIdx="3">
    <p:extLst>
      <p:ext uri="{19B8F6BF-5375-455C-9EA6-DF929625EA0E}">
        <p15:presenceInfo xmlns:p15="http://schemas.microsoft.com/office/powerpoint/2012/main" userId="S::milda.januleviciute@ltg.lt::3d788dbf-36b9-4b71-9bda-a4755d8eaa7e" providerId="AD"/>
      </p:ext>
    </p:extLst>
  </p:cmAuthor>
  <p:cmAuthor id="5" name="Sandra Brazauskienė" initials="SB" lastIdx="9" clrIdx="4">
    <p:extLst>
      <p:ext uri="{19B8F6BF-5375-455C-9EA6-DF929625EA0E}">
        <p15:presenceInfo xmlns:p15="http://schemas.microsoft.com/office/powerpoint/2012/main" userId="S::sandra.brazauskiene@litrail.lt::f70b1471-b04a-4138-bb81-502e54d01740" providerId="AD"/>
      </p:ext>
    </p:extLst>
  </p:cmAuthor>
  <p:cmAuthor id="6" name="Sandra Brazauskienė" initials="SB [2]" lastIdx="1" clrIdx="5">
    <p:extLst>
      <p:ext uri="{19B8F6BF-5375-455C-9EA6-DF929625EA0E}">
        <p15:presenceInfo xmlns:p15="http://schemas.microsoft.com/office/powerpoint/2012/main" userId="S::sandra.brazauskiene@ltg.lt::f70b1471-b04a-4138-bb81-502e54d01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7"/>
    <a:srgbClr val="F0A13F"/>
    <a:srgbClr val="D0D3D4"/>
    <a:srgbClr val="CCAED0"/>
    <a:srgbClr val="F8423A"/>
    <a:srgbClr val="9063CD"/>
    <a:srgbClr val="285542"/>
    <a:srgbClr val="C6A5CB"/>
    <a:srgbClr val="CBA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8923E-A353-47B4-B837-7DE3A3683008}" v="2915" dt="2022-03-23T14:52:21.179"/>
    <p1510:client id="{E70BA099-CAAB-4E59-94BB-756931FFE591}" v="1" dt="2022-03-23T14:58:20.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D260E-1C4E-42DF-AB09-EEAE026D7D4A}" type="datetimeFigureOut">
              <a:rPr lang="lt-LT" smtClean="0"/>
              <a:t>2022-03-23</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8767EF-E87F-42E4-8411-CFAE2D167420}" type="slidenum">
              <a:rPr lang="lt-LT" smtClean="0"/>
              <a:t>‹#›</a:t>
            </a:fld>
            <a:endParaRPr lang="lt-LT"/>
          </a:p>
        </p:txBody>
      </p:sp>
    </p:spTree>
    <p:extLst>
      <p:ext uri="{BB962C8B-B14F-4D97-AF65-F5344CB8AC3E}">
        <p14:creationId xmlns:p14="http://schemas.microsoft.com/office/powerpoint/2010/main" val="60050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65AD4-A6DB-4F3B-96B3-8A812E944A94}" type="datetimeFigureOut">
              <a:rPr lang="lt-LT" smtClean="0"/>
              <a:t>2022-03-23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9A51C-3396-436C-AEE7-A34A5D99D94F}" type="slidenum">
              <a:rPr lang="lt-LT" smtClean="0"/>
              <a:t>‹#›</a:t>
            </a:fld>
            <a:endParaRPr lang="lt-LT"/>
          </a:p>
        </p:txBody>
      </p:sp>
    </p:spTree>
    <p:extLst>
      <p:ext uri="{BB962C8B-B14F-4D97-AF65-F5344CB8AC3E}">
        <p14:creationId xmlns:p14="http://schemas.microsoft.com/office/powerpoint/2010/main" val="366942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D509A51C-3396-436C-AEE7-A34A5D99D94F}" type="slidenum">
              <a:rPr lang="lt-LT" smtClean="0"/>
              <a:t>2</a:t>
            </a:fld>
            <a:endParaRPr lang="lt-LT"/>
          </a:p>
        </p:txBody>
      </p:sp>
    </p:spTree>
    <p:extLst>
      <p:ext uri="{BB962C8B-B14F-4D97-AF65-F5344CB8AC3E}">
        <p14:creationId xmlns:p14="http://schemas.microsoft.com/office/powerpoint/2010/main" val="3810375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84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8223251" cy="696912"/>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7" name="Text Placeholder 20"/>
          <p:cNvSpPr>
            <a:spLocks noGrp="1"/>
          </p:cNvSpPr>
          <p:nvPr>
            <p:ph type="body" sz="quarter" idx="12" hasCustomPrompt="1"/>
          </p:nvPr>
        </p:nvSpPr>
        <p:spPr>
          <a:xfrm>
            <a:off x="6254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8" name="Text Placeholder 20"/>
          <p:cNvSpPr>
            <a:spLocks noGrp="1"/>
          </p:cNvSpPr>
          <p:nvPr>
            <p:ph type="body" sz="quarter" idx="13" hasCustomPrompt="1"/>
          </p:nvPr>
        </p:nvSpPr>
        <p:spPr>
          <a:xfrm>
            <a:off x="61118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3" name="Text Placeholder 20"/>
          <p:cNvSpPr>
            <a:spLocks noGrp="1"/>
          </p:cNvSpPr>
          <p:nvPr>
            <p:ph type="body" sz="quarter" idx="16" hasCustomPrompt="1"/>
          </p:nvPr>
        </p:nvSpPr>
        <p:spPr>
          <a:xfrm>
            <a:off x="601276"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
        <p:nvSpPr>
          <p:cNvPr id="9" name="Text Placeholder 20"/>
          <p:cNvSpPr>
            <a:spLocks noGrp="1"/>
          </p:cNvSpPr>
          <p:nvPr>
            <p:ph type="body" sz="quarter" idx="17" hasCustomPrompt="1"/>
          </p:nvPr>
        </p:nvSpPr>
        <p:spPr>
          <a:xfrm>
            <a:off x="6111874"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Tree>
    <p:extLst>
      <p:ext uri="{BB962C8B-B14F-4D97-AF65-F5344CB8AC3E}">
        <p14:creationId xmlns:p14="http://schemas.microsoft.com/office/powerpoint/2010/main" val="26462235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8223251" cy="696912"/>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7" name="Text Placeholder 20"/>
          <p:cNvSpPr>
            <a:spLocks noGrp="1"/>
          </p:cNvSpPr>
          <p:nvPr>
            <p:ph type="body" sz="quarter" idx="12" hasCustomPrompt="1"/>
          </p:nvPr>
        </p:nvSpPr>
        <p:spPr>
          <a:xfrm>
            <a:off x="6254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8" name="Text Placeholder 20"/>
          <p:cNvSpPr>
            <a:spLocks noGrp="1"/>
          </p:cNvSpPr>
          <p:nvPr>
            <p:ph type="body" sz="quarter" idx="13" hasCustomPrompt="1"/>
          </p:nvPr>
        </p:nvSpPr>
        <p:spPr>
          <a:xfrm>
            <a:off x="61118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3" name="Text Placeholder 20"/>
          <p:cNvSpPr>
            <a:spLocks noGrp="1"/>
          </p:cNvSpPr>
          <p:nvPr>
            <p:ph type="body" sz="quarter" idx="16" hasCustomPrompt="1"/>
          </p:nvPr>
        </p:nvSpPr>
        <p:spPr>
          <a:xfrm>
            <a:off x="601276"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
        <p:nvSpPr>
          <p:cNvPr id="9" name="Text Placeholder 20"/>
          <p:cNvSpPr>
            <a:spLocks noGrp="1"/>
          </p:cNvSpPr>
          <p:nvPr>
            <p:ph type="body" sz="quarter" idx="17" hasCustomPrompt="1"/>
          </p:nvPr>
        </p:nvSpPr>
        <p:spPr>
          <a:xfrm>
            <a:off x="6111874"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Tree>
    <p:extLst>
      <p:ext uri="{BB962C8B-B14F-4D97-AF65-F5344CB8AC3E}">
        <p14:creationId xmlns:p14="http://schemas.microsoft.com/office/powerpoint/2010/main" val="264622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10046386" cy="1997598"/>
          </a:xfrm>
        </p:spPr>
        <p:txBody>
          <a:bodyPr>
            <a:no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nibh</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a:t>
            </a:r>
          </a:p>
        </p:txBody>
      </p:sp>
    </p:spTree>
    <p:extLst>
      <p:ext uri="{BB962C8B-B14F-4D97-AF65-F5344CB8AC3E}">
        <p14:creationId xmlns:p14="http://schemas.microsoft.com/office/powerpoint/2010/main" val="9342564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10046386" cy="1997598"/>
          </a:xfrm>
        </p:spPr>
        <p:txBody>
          <a:bodyPr>
            <a:no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nibh</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a:t>
            </a:r>
          </a:p>
        </p:txBody>
      </p:sp>
    </p:spTree>
    <p:extLst>
      <p:ext uri="{BB962C8B-B14F-4D97-AF65-F5344CB8AC3E}">
        <p14:creationId xmlns:p14="http://schemas.microsoft.com/office/powerpoint/2010/main" val="9342564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844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mj-lt"/>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mj-lt"/>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mj-lt"/>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mj-lt"/>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mj-lt"/>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mj-lt"/>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mj-lt"/>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mj-lt"/>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mj-lt"/>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mj-lt"/>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mj-lt"/>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2255054551"/>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mj-lt"/>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mj-lt"/>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mj-lt"/>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mj-lt"/>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mj-lt"/>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mj-lt"/>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mj-lt"/>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mj-lt"/>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mj-lt"/>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mj-lt"/>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mj-lt"/>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2255054551"/>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1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7" name="Text Placeholder 11"/>
          <p:cNvSpPr>
            <a:spLocks noGrp="1"/>
          </p:cNvSpPr>
          <p:nvPr>
            <p:ph type="body" sz="quarter" idx="18" hasCustomPrompt="1"/>
          </p:nvPr>
        </p:nvSpPr>
        <p:spPr>
          <a:xfrm>
            <a:off x="1413863" y="3009899"/>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
        <p:nvSpPr>
          <p:cNvPr id="12" name="Text Placeholder 11"/>
          <p:cNvSpPr>
            <a:spLocks noGrp="1"/>
          </p:cNvSpPr>
          <p:nvPr>
            <p:ph type="body" sz="quarter" idx="20" hasCustomPrompt="1"/>
          </p:nvPr>
        </p:nvSpPr>
        <p:spPr>
          <a:xfrm>
            <a:off x="7644574" y="3009898"/>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Tree>
    <p:extLst>
      <p:ext uri="{BB962C8B-B14F-4D97-AF65-F5344CB8AC3E}">
        <p14:creationId xmlns:p14="http://schemas.microsoft.com/office/powerpoint/2010/main" val="440467972"/>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1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7" name="Text Placeholder 11"/>
          <p:cNvSpPr>
            <a:spLocks noGrp="1"/>
          </p:cNvSpPr>
          <p:nvPr>
            <p:ph type="body" sz="quarter" idx="18" hasCustomPrompt="1"/>
          </p:nvPr>
        </p:nvSpPr>
        <p:spPr>
          <a:xfrm>
            <a:off x="1413863" y="3009899"/>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
        <p:nvSpPr>
          <p:cNvPr id="12" name="Text Placeholder 11"/>
          <p:cNvSpPr>
            <a:spLocks noGrp="1"/>
          </p:cNvSpPr>
          <p:nvPr>
            <p:ph type="body" sz="quarter" idx="20" hasCustomPrompt="1"/>
          </p:nvPr>
        </p:nvSpPr>
        <p:spPr>
          <a:xfrm>
            <a:off x="7644574" y="3009898"/>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Tree>
    <p:extLst>
      <p:ext uri="{BB962C8B-B14F-4D97-AF65-F5344CB8AC3E}">
        <p14:creationId xmlns:p14="http://schemas.microsoft.com/office/powerpoint/2010/main" val="440467972"/>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7" name="Text Placeholder 11"/>
          <p:cNvSpPr>
            <a:spLocks noGrp="1"/>
          </p:cNvSpPr>
          <p:nvPr>
            <p:ph type="body" sz="quarter" idx="12" hasCustomPrompt="1"/>
          </p:nvPr>
        </p:nvSpPr>
        <p:spPr>
          <a:xfrm>
            <a:off x="1413863" y="3009900"/>
            <a:ext cx="2029505" cy="644434"/>
          </a:xfrm>
        </p:spPr>
        <p:txBody>
          <a:bodyPr>
            <a:noAutofit/>
          </a:bodyPr>
          <a:lstStyle>
            <a:lvl1pPr marL="0" indent="0">
              <a:lnSpc>
                <a:spcPct val="120000"/>
              </a:lnSpc>
              <a:spcBef>
                <a:spcPts val="0"/>
              </a:spcBef>
              <a:buNone/>
              <a:defRPr sz="1800" baseline="0">
                <a:latin typeface="+mj-lt"/>
              </a:defRPr>
            </a:lvl1pPr>
          </a:lstStyle>
          <a:p>
            <a:pPr lvl="0"/>
            <a:r>
              <a:rPr lang="en-US" err="1"/>
              <a:t>Pirmo</a:t>
            </a:r>
            <a:r>
              <a:rPr lang="en-US"/>
              <a:t> </a:t>
            </a:r>
            <a:r>
              <a:rPr lang="en-US" err="1"/>
              <a:t>tikslo</a:t>
            </a:r>
            <a:r>
              <a:rPr lang="en-US"/>
              <a:t> </a:t>
            </a:r>
            <a:r>
              <a:rPr lang="en-US" err="1"/>
              <a:t>pavadinimas</a:t>
            </a:r>
            <a:endParaRPr lang="lt-LT"/>
          </a:p>
        </p:txBody>
      </p:sp>
      <p:sp>
        <p:nvSpPr>
          <p:cNvPr id="8" name="Text Placeholder 18"/>
          <p:cNvSpPr>
            <a:spLocks noGrp="1"/>
          </p:cNvSpPr>
          <p:nvPr>
            <p:ph type="body" sz="quarter" idx="13"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01</a:t>
            </a:r>
            <a:endParaRPr lang="lt-LT"/>
          </a:p>
        </p:txBody>
      </p:sp>
      <p:sp>
        <p:nvSpPr>
          <p:cNvPr id="9" name="Text Placeholder 11"/>
          <p:cNvSpPr>
            <a:spLocks noGrp="1"/>
          </p:cNvSpPr>
          <p:nvPr>
            <p:ph type="body" sz="quarter" idx="14" hasCustomPrompt="1"/>
          </p:nvPr>
        </p:nvSpPr>
        <p:spPr>
          <a:xfrm>
            <a:off x="5463349" y="3009900"/>
            <a:ext cx="2029505" cy="644434"/>
          </a:xfrm>
        </p:spPr>
        <p:txBody>
          <a:bodyPr>
            <a:noAutofit/>
          </a:bodyPr>
          <a:lstStyle>
            <a:lvl1pPr marL="0" indent="0">
              <a:lnSpc>
                <a:spcPct val="120000"/>
              </a:lnSpc>
              <a:spcBef>
                <a:spcPts val="0"/>
              </a:spcBef>
              <a:buNone/>
              <a:defRPr sz="1800" baseline="0">
                <a:latin typeface="+mj-lt"/>
              </a:defRPr>
            </a:lvl1pPr>
          </a:lstStyle>
          <a:p>
            <a:pPr lvl="0"/>
            <a:r>
              <a:rPr lang="en-US" err="1"/>
              <a:t>Antro</a:t>
            </a:r>
            <a:r>
              <a:rPr lang="en-US"/>
              <a:t> </a:t>
            </a:r>
            <a:r>
              <a:rPr lang="en-US" err="1"/>
              <a:t>tikslo</a:t>
            </a:r>
            <a:r>
              <a:rPr lang="en-US"/>
              <a:t> </a:t>
            </a:r>
            <a:r>
              <a:rPr lang="en-US" err="1"/>
              <a:t>pavadinimas</a:t>
            </a:r>
            <a:endParaRPr lang="lt-LT"/>
          </a:p>
        </p:txBody>
      </p:sp>
      <p:sp>
        <p:nvSpPr>
          <p:cNvPr id="10" name="Text Placeholder 18"/>
          <p:cNvSpPr>
            <a:spLocks noGrp="1"/>
          </p:cNvSpPr>
          <p:nvPr>
            <p:ph type="body" sz="quarter" idx="15" hasCustomPrompt="1"/>
          </p:nvPr>
        </p:nvSpPr>
        <p:spPr>
          <a:xfrm>
            <a:off x="4606162"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1" name="Text Placeholder 11"/>
          <p:cNvSpPr>
            <a:spLocks noGrp="1"/>
          </p:cNvSpPr>
          <p:nvPr>
            <p:ph type="body" sz="quarter" idx="16" hasCustomPrompt="1"/>
          </p:nvPr>
        </p:nvSpPr>
        <p:spPr>
          <a:xfrm>
            <a:off x="9747966" y="3009900"/>
            <a:ext cx="2029505" cy="644434"/>
          </a:xfrm>
        </p:spPr>
        <p:txBody>
          <a:bodyPr>
            <a:noAutofit/>
          </a:bodyPr>
          <a:lstStyle>
            <a:lvl1pPr marL="0" indent="0">
              <a:lnSpc>
                <a:spcPct val="120000"/>
              </a:lnSpc>
              <a:spcBef>
                <a:spcPts val="0"/>
              </a:spcBef>
              <a:buNone/>
              <a:defRPr sz="1800" baseline="0">
                <a:latin typeface="+mj-lt"/>
              </a:defRPr>
            </a:lvl1pPr>
          </a:lstStyle>
          <a:p>
            <a:pPr lvl="0"/>
            <a:r>
              <a:rPr lang="en-US"/>
              <a:t>Tre</a:t>
            </a:r>
            <a:r>
              <a:rPr lang="lt-LT" err="1"/>
              <a:t>čio</a:t>
            </a:r>
            <a:r>
              <a:rPr lang="en-US"/>
              <a:t> </a:t>
            </a:r>
            <a:r>
              <a:rPr lang="en-US" err="1"/>
              <a:t>tikslo</a:t>
            </a:r>
            <a:r>
              <a:rPr lang="en-US"/>
              <a:t> </a:t>
            </a:r>
            <a:r>
              <a:rPr lang="en-US" err="1"/>
              <a:t>pavadinimas</a:t>
            </a:r>
            <a:endParaRPr lang="lt-LT"/>
          </a:p>
        </p:txBody>
      </p:sp>
      <p:sp>
        <p:nvSpPr>
          <p:cNvPr id="12" name="Text Placeholder 18"/>
          <p:cNvSpPr>
            <a:spLocks noGrp="1"/>
          </p:cNvSpPr>
          <p:nvPr>
            <p:ph type="body" sz="quarter" idx="17" hasCustomPrompt="1"/>
          </p:nvPr>
        </p:nvSpPr>
        <p:spPr>
          <a:xfrm>
            <a:off x="8833302" y="3048000"/>
            <a:ext cx="863514"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03</a:t>
            </a:r>
            <a:endParaRPr lang="lt-LT"/>
          </a:p>
        </p:txBody>
      </p:sp>
      <p:sp>
        <p:nvSpPr>
          <p:cNvPr id="19" name="Picture Placeholder 18"/>
          <p:cNvSpPr>
            <a:spLocks noGrp="1"/>
          </p:cNvSpPr>
          <p:nvPr>
            <p:ph type="pic" sz="quarter" idx="18"/>
          </p:nvPr>
        </p:nvSpPr>
        <p:spPr>
          <a:xfrm>
            <a:off x="8122920" y="4305300"/>
            <a:ext cx="4069079" cy="2552700"/>
          </a:xfrm>
        </p:spPr>
        <p:txBody>
          <a:bodyPr/>
          <a:lstStyle/>
          <a:p>
            <a:endParaRPr lang="lt-LT"/>
          </a:p>
        </p:txBody>
      </p:sp>
      <p:sp>
        <p:nvSpPr>
          <p:cNvPr id="13" name="Picture Placeholder 18"/>
          <p:cNvSpPr>
            <a:spLocks noGrp="1"/>
          </p:cNvSpPr>
          <p:nvPr>
            <p:ph type="pic" sz="quarter" idx="19" hasCustomPrompt="1"/>
          </p:nvPr>
        </p:nvSpPr>
        <p:spPr>
          <a:xfrm>
            <a:off x="4061460" y="4305300"/>
            <a:ext cx="4061460" cy="2552700"/>
          </a:xfrm>
        </p:spPr>
        <p:txBody>
          <a:bodyPr/>
          <a:lstStyle>
            <a:lvl1pPr>
              <a:defRPr/>
            </a:lvl1pPr>
          </a:lstStyle>
          <a:p>
            <a:r>
              <a:rPr lang="lt-LT"/>
              <a:t>      </a:t>
            </a:r>
          </a:p>
        </p:txBody>
      </p:sp>
      <p:sp>
        <p:nvSpPr>
          <p:cNvPr id="14" name="Picture Placeholder 18"/>
          <p:cNvSpPr>
            <a:spLocks noGrp="1"/>
          </p:cNvSpPr>
          <p:nvPr>
            <p:ph type="pic" sz="quarter" idx="20" hasCustomPrompt="1"/>
          </p:nvPr>
        </p:nvSpPr>
        <p:spPr>
          <a:xfrm>
            <a:off x="-1" y="4305300"/>
            <a:ext cx="4061461" cy="2552699"/>
          </a:xfrm>
        </p:spPr>
        <p:txBody>
          <a:bodyPr/>
          <a:lstStyle>
            <a:lvl1pPr>
              <a:defRPr/>
            </a:lvl1pPr>
          </a:lstStyle>
          <a:p>
            <a:r>
              <a:rPr lang="lt-LT"/>
              <a:t>      </a:t>
            </a:r>
          </a:p>
        </p:txBody>
      </p:sp>
    </p:spTree>
    <p:extLst>
      <p:ext uri="{BB962C8B-B14F-4D97-AF65-F5344CB8AC3E}">
        <p14:creationId xmlns:p14="http://schemas.microsoft.com/office/powerpoint/2010/main" val="2285896817"/>
      </p:ext>
    </p:extLst>
  </p:cSld>
  <p:clrMapOvr>
    <a:masterClrMapping/>
  </p:clrMapOvr>
  <p:extLst>
    <p:ext uri="{DCECCB84-F9BA-43D5-87BE-67443E8EF086}">
      <p15:sldGuideLst xmlns:p15="http://schemas.microsoft.com/office/powerpoint/2012/main">
        <p15:guide id="1" orient="horz" pos="2712" userDrawn="1">
          <p15:clr>
            <a:srgbClr val="FBAE40"/>
          </p15:clr>
        </p15:guide>
        <p15:guide id="2" pos="5133"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7" name="Text Placeholder 11"/>
          <p:cNvSpPr>
            <a:spLocks noGrp="1"/>
          </p:cNvSpPr>
          <p:nvPr>
            <p:ph type="body" sz="quarter" idx="12" hasCustomPrompt="1"/>
          </p:nvPr>
        </p:nvSpPr>
        <p:spPr>
          <a:xfrm>
            <a:off x="1413863" y="3009900"/>
            <a:ext cx="2029505" cy="644434"/>
          </a:xfrm>
        </p:spPr>
        <p:txBody>
          <a:bodyPr>
            <a:noAutofit/>
          </a:bodyPr>
          <a:lstStyle>
            <a:lvl1pPr marL="0" indent="0">
              <a:lnSpc>
                <a:spcPct val="120000"/>
              </a:lnSpc>
              <a:spcBef>
                <a:spcPts val="0"/>
              </a:spcBef>
              <a:buNone/>
              <a:defRPr sz="1800" baseline="0">
                <a:latin typeface="+mj-lt"/>
              </a:defRPr>
            </a:lvl1pPr>
          </a:lstStyle>
          <a:p>
            <a:pPr lvl="0"/>
            <a:r>
              <a:rPr lang="en-US" err="1"/>
              <a:t>Pirmo</a:t>
            </a:r>
            <a:r>
              <a:rPr lang="en-US"/>
              <a:t> </a:t>
            </a:r>
            <a:r>
              <a:rPr lang="en-US" err="1"/>
              <a:t>tikslo</a:t>
            </a:r>
            <a:r>
              <a:rPr lang="en-US"/>
              <a:t> </a:t>
            </a:r>
            <a:r>
              <a:rPr lang="en-US" err="1"/>
              <a:t>pavadinimas</a:t>
            </a:r>
            <a:endParaRPr lang="lt-LT"/>
          </a:p>
        </p:txBody>
      </p:sp>
      <p:sp>
        <p:nvSpPr>
          <p:cNvPr id="8" name="Text Placeholder 18"/>
          <p:cNvSpPr>
            <a:spLocks noGrp="1"/>
          </p:cNvSpPr>
          <p:nvPr>
            <p:ph type="body" sz="quarter" idx="13"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01</a:t>
            </a:r>
            <a:endParaRPr lang="lt-LT"/>
          </a:p>
        </p:txBody>
      </p:sp>
      <p:sp>
        <p:nvSpPr>
          <p:cNvPr id="9" name="Text Placeholder 11"/>
          <p:cNvSpPr>
            <a:spLocks noGrp="1"/>
          </p:cNvSpPr>
          <p:nvPr>
            <p:ph type="body" sz="quarter" idx="14" hasCustomPrompt="1"/>
          </p:nvPr>
        </p:nvSpPr>
        <p:spPr>
          <a:xfrm>
            <a:off x="5463349" y="3009900"/>
            <a:ext cx="2029505" cy="644434"/>
          </a:xfrm>
        </p:spPr>
        <p:txBody>
          <a:bodyPr>
            <a:noAutofit/>
          </a:bodyPr>
          <a:lstStyle>
            <a:lvl1pPr marL="0" indent="0">
              <a:lnSpc>
                <a:spcPct val="120000"/>
              </a:lnSpc>
              <a:spcBef>
                <a:spcPts val="0"/>
              </a:spcBef>
              <a:buNone/>
              <a:defRPr sz="1800" baseline="0">
                <a:latin typeface="+mj-lt"/>
              </a:defRPr>
            </a:lvl1pPr>
          </a:lstStyle>
          <a:p>
            <a:pPr lvl="0"/>
            <a:r>
              <a:rPr lang="en-US" err="1"/>
              <a:t>Antro</a:t>
            </a:r>
            <a:r>
              <a:rPr lang="en-US"/>
              <a:t> </a:t>
            </a:r>
            <a:r>
              <a:rPr lang="en-US" err="1"/>
              <a:t>tikslo</a:t>
            </a:r>
            <a:r>
              <a:rPr lang="en-US"/>
              <a:t> </a:t>
            </a:r>
            <a:r>
              <a:rPr lang="en-US" err="1"/>
              <a:t>pavadinimas</a:t>
            </a:r>
            <a:endParaRPr lang="lt-LT"/>
          </a:p>
        </p:txBody>
      </p:sp>
      <p:sp>
        <p:nvSpPr>
          <p:cNvPr id="10" name="Text Placeholder 18"/>
          <p:cNvSpPr>
            <a:spLocks noGrp="1"/>
          </p:cNvSpPr>
          <p:nvPr>
            <p:ph type="body" sz="quarter" idx="15" hasCustomPrompt="1"/>
          </p:nvPr>
        </p:nvSpPr>
        <p:spPr>
          <a:xfrm>
            <a:off x="4606162"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1" name="Text Placeholder 11"/>
          <p:cNvSpPr>
            <a:spLocks noGrp="1"/>
          </p:cNvSpPr>
          <p:nvPr>
            <p:ph type="body" sz="quarter" idx="16" hasCustomPrompt="1"/>
          </p:nvPr>
        </p:nvSpPr>
        <p:spPr>
          <a:xfrm>
            <a:off x="9747966" y="3009900"/>
            <a:ext cx="2029505" cy="644434"/>
          </a:xfrm>
        </p:spPr>
        <p:txBody>
          <a:bodyPr>
            <a:noAutofit/>
          </a:bodyPr>
          <a:lstStyle>
            <a:lvl1pPr marL="0" indent="0">
              <a:lnSpc>
                <a:spcPct val="120000"/>
              </a:lnSpc>
              <a:spcBef>
                <a:spcPts val="0"/>
              </a:spcBef>
              <a:buNone/>
              <a:defRPr sz="1800" baseline="0">
                <a:latin typeface="+mj-lt"/>
              </a:defRPr>
            </a:lvl1pPr>
          </a:lstStyle>
          <a:p>
            <a:pPr lvl="0"/>
            <a:r>
              <a:rPr lang="en-US"/>
              <a:t>Tre</a:t>
            </a:r>
            <a:r>
              <a:rPr lang="lt-LT" err="1"/>
              <a:t>čio</a:t>
            </a:r>
            <a:r>
              <a:rPr lang="en-US"/>
              <a:t> </a:t>
            </a:r>
            <a:r>
              <a:rPr lang="en-US" err="1"/>
              <a:t>tikslo</a:t>
            </a:r>
            <a:r>
              <a:rPr lang="en-US"/>
              <a:t> </a:t>
            </a:r>
            <a:r>
              <a:rPr lang="en-US" err="1"/>
              <a:t>pavadinimas</a:t>
            </a:r>
            <a:endParaRPr lang="lt-LT"/>
          </a:p>
        </p:txBody>
      </p:sp>
      <p:sp>
        <p:nvSpPr>
          <p:cNvPr id="12" name="Text Placeholder 18"/>
          <p:cNvSpPr>
            <a:spLocks noGrp="1"/>
          </p:cNvSpPr>
          <p:nvPr>
            <p:ph type="body" sz="quarter" idx="17" hasCustomPrompt="1"/>
          </p:nvPr>
        </p:nvSpPr>
        <p:spPr>
          <a:xfrm>
            <a:off x="8833302" y="3048000"/>
            <a:ext cx="863514"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03</a:t>
            </a:r>
            <a:endParaRPr lang="lt-LT"/>
          </a:p>
        </p:txBody>
      </p:sp>
      <p:sp>
        <p:nvSpPr>
          <p:cNvPr id="19" name="Picture Placeholder 18"/>
          <p:cNvSpPr>
            <a:spLocks noGrp="1"/>
          </p:cNvSpPr>
          <p:nvPr>
            <p:ph type="pic" sz="quarter" idx="18"/>
          </p:nvPr>
        </p:nvSpPr>
        <p:spPr>
          <a:xfrm>
            <a:off x="8122920" y="4305300"/>
            <a:ext cx="4069079" cy="2552700"/>
          </a:xfrm>
        </p:spPr>
        <p:txBody>
          <a:bodyPr/>
          <a:lstStyle/>
          <a:p>
            <a:endParaRPr lang="lt-LT"/>
          </a:p>
        </p:txBody>
      </p:sp>
      <p:sp>
        <p:nvSpPr>
          <p:cNvPr id="13" name="Picture Placeholder 18"/>
          <p:cNvSpPr>
            <a:spLocks noGrp="1"/>
          </p:cNvSpPr>
          <p:nvPr>
            <p:ph type="pic" sz="quarter" idx="19" hasCustomPrompt="1"/>
          </p:nvPr>
        </p:nvSpPr>
        <p:spPr>
          <a:xfrm>
            <a:off x="4061460" y="4305300"/>
            <a:ext cx="4061460" cy="2552700"/>
          </a:xfrm>
        </p:spPr>
        <p:txBody>
          <a:bodyPr/>
          <a:lstStyle>
            <a:lvl1pPr>
              <a:defRPr/>
            </a:lvl1pPr>
          </a:lstStyle>
          <a:p>
            <a:r>
              <a:rPr lang="lt-LT"/>
              <a:t>      </a:t>
            </a:r>
          </a:p>
        </p:txBody>
      </p:sp>
      <p:sp>
        <p:nvSpPr>
          <p:cNvPr id="14" name="Picture Placeholder 18"/>
          <p:cNvSpPr>
            <a:spLocks noGrp="1"/>
          </p:cNvSpPr>
          <p:nvPr>
            <p:ph type="pic" sz="quarter" idx="20" hasCustomPrompt="1"/>
          </p:nvPr>
        </p:nvSpPr>
        <p:spPr>
          <a:xfrm>
            <a:off x="-1" y="4305300"/>
            <a:ext cx="4061461" cy="2552699"/>
          </a:xfrm>
        </p:spPr>
        <p:txBody>
          <a:bodyPr/>
          <a:lstStyle>
            <a:lvl1pPr>
              <a:defRPr/>
            </a:lvl1pPr>
          </a:lstStyle>
          <a:p>
            <a:r>
              <a:rPr lang="lt-LT"/>
              <a:t>      </a:t>
            </a:r>
          </a:p>
        </p:txBody>
      </p:sp>
    </p:spTree>
    <p:extLst>
      <p:ext uri="{BB962C8B-B14F-4D97-AF65-F5344CB8AC3E}">
        <p14:creationId xmlns:p14="http://schemas.microsoft.com/office/powerpoint/2010/main" val="2285896817"/>
      </p:ext>
    </p:extLst>
  </p:cSld>
  <p:clrMapOvr>
    <a:masterClrMapping/>
  </p:clrMapOvr>
  <p:extLst>
    <p:ext uri="{DCECCB84-F9BA-43D5-87BE-67443E8EF086}">
      <p15:sldGuideLst xmlns:p15="http://schemas.microsoft.com/office/powerpoint/2012/main">
        <p15:guide id="1" orient="horz" pos="2712" userDrawn="1">
          <p15:clr>
            <a:srgbClr val="FBAE40"/>
          </p15:clr>
        </p15:guide>
        <p15:guide id="2" pos="51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7" name="Text Placeholder 11"/>
          <p:cNvSpPr>
            <a:spLocks noGrp="1"/>
          </p:cNvSpPr>
          <p:nvPr>
            <p:ph type="body" sz="quarter" idx="12" hasCustomPrompt="1"/>
          </p:nvPr>
        </p:nvSpPr>
        <p:spPr>
          <a:xfrm>
            <a:off x="1413863" y="5210175"/>
            <a:ext cx="3996337"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8" name="Text Placeholder 18"/>
          <p:cNvSpPr>
            <a:spLocks noGrp="1"/>
          </p:cNvSpPr>
          <p:nvPr>
            <p:ph type="body" sz="quarter" idx="13" hasCustomPrompt="1"/>
          </p:nvPr>
        </p:nvSpPr>
        <p:spPr>
          <a:xfrm>
            <a:off x="625474"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3</a:t>
            </a:r>
          </a:p>
        </p:txBody>
      </p:sp>
      <p:sp>
        <p:nvSpPr>
          <p:cNvPr id="9" name="Text Placeholder 11"/>
          <p:cNvSpPr>
            <a:spLocks noGrp="1"/>
          </p:cNvSpPr>
          <p:nvPr>
            <p:ph type="body" sz="quarter" idx="14" hasCustomPrompt="1"/>
          </p:nvPr>
        </p:nvSpPr>
        <p:spPr>
          <a:xfrm>
            <a:off x="7644574" y="3009900"/>
            <a:ext cx="3947351"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5" name="Text Placeholder 11"/>
          <p:cNvSpPr>
            <a:spLocks noGrp="1"/>
          </p:cNvSpPr>
          <p:nvPr>
            <p:ph type="body" sz="quarter" idx="16" hasCustomPrompt="1"/>
          </p:nvPr>
        </p:nvSpPr>
        <p:spPr>
          <a:xfrm>
            <a:off x="7575776" y="5210175"/>
            <a:ext cx="4016149"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6" name="Text Placeholder 18"/>
          <p:cNvSpPr>
            <a:spLocks noGrp="1"/>
          </p:cNvSpPr>
          <p:nvPr>
            <p:ph type="body" sz="quarter" idx="17" hasCustomPrompt="1"/>
          </p:nvPr>
        </p:nvSpPr>
        <p:spPr>
          <a:xfrm>
            <a:off x="6787387"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4</a:t>
            </a:r>
          </a:p>
        </p:txBody>
      </p:sp>
      <p:sp>
        <p:nvSpPr>
          <p:cNvPr id="17" name="Text Placeholder 11"/>
          <p:cNvSpPr>
            <a:spLocks noGrp="1"/>
          </p:cNvSpPr>
          <p:nvPr>
            <p:ph type="body" sz="quarter" idx="18" hasCustomPrompt="1"/>
          </p:nvPr>
        </p:nvSpPr>
        <p:spPr>
          <a:xfrm>
            <a:off x="1413863" y="3009900"/>
            <a:ext cx="3996337"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Tree>
    <p:extLst>
      <p:ext uri="{BB962C8B-B14F-4D97-AF65-F5344CB8AC3E}">
        <p14:creationId xmlns:p14="http://schemas.microsoft.com/office/powerpoint/2010/main" val="1374441499"/>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7" name="Text Placeholder 11"/>
          <p:cNvSpPr>
            <a:spLocks noGrp="1"/>
          </p:cNvSpPr>
          <p:nvPr>
            <p:ph type="body" sz="quarter" idx="12" hasCustomPrompt="1"/>
          </p:nvPr>
        </p:nvSpPr>
        <p:spPr>
          <a:xfrm>
            <a:off x="1413863" y="5210175"/>
            <a:ext cx="3996337"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8" name="Text Placeholder 18"/>
          <p:cNvSpPr>
            <a:spLocks noGrp="1"/>
          </p:cNvSpPr>
          <p:nvPr>
            <p:ph type="body" sz="quarter" idx="13" hasCustomPrompt="1"/>
          </p:nvPr>
        </p:nvSpPr>
        <p:spPr>
          <a:xfrm>
            <a:off x="625474"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3</a:t>
            </a:r>
          </a:p>
        </p:txBody>
      </p:sp>
      <p:sp>
        <p:nvSpPr>
          <p:cNvPr id="9" name="Text Placeholder 11"/>
          <p:cNvSpPr>
            <a:spLocks noGrp="1"/>
          </p:cNvSpPr>
          <p:nvPr>
            <p:ph type="body" sz="quarter" idx="14" hasCustomPrompt="1"/>
          </p:nvPr>
        </p:nvSpPr>
        <p:spPr>
          <a:xfrm>
            <a:off x="7644574" y="3009900"/>
            <a:ext cx="3947351"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5" name="Text Placeholder 11"/>
          <p:cNvSpPr>
            <a:spLocks noGrp="1"/>
          </p:cNvSpPr>
          <p:nvPr>
            <p:ph type="body" sz="quarter" idx="16" hasCustomPrompt="1"/>
          </p:nvPr>
        </p:nvSpPr>
        <p:spPr>
          <a:xfrm>
            <a:off x="7575776" y="5210175"/>
            <a:ext cx="4016149"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6" name="Text Placeholder 18"/>
          <p:cNvSpPr>
            <a:spLocks noGrp="1"/>
          </p:cNvSpPr>
          <p:nvPr>
            <p:ph type="body" sz="quarter" idx="17" hasCustomPrompt="1"/>
          </p:nvPr>
        </p:nvSpPr>
        <p:spPr>
          <a:xfrm>
            <a:off x="6787387"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4</a:t>
            </a:r>
          </a:p>
        </p:txBody>
      </p:sp>
      <p:sp>
        <p:nvSpPr>
          <p:cNvPr id="17" name="Text Placeholder 11"/>
          <p:cNvSpPr>
            <a:spLocks noGrp="1"/>
          </p:cNvSpPr>
          <p:nvPr>
            <p:ph type="body" sz="quarter" idx="18" hasCustomPrompt="1"/>
          </p:nvPr>
        </p:nvSpPr>
        <p:spPr>
          <a:xfrm>
            <a:off x="1413863" y="3009900"/>
            <a:ext cx="3996337"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Tree>
    <p:extLst>
      <p:ext uri="{BB962C8B-B14F-4D97-AF65-F5344CB8AC3E}">
        <p14:creationId xmlns:p14="http://schemas.microsoft.com/office/powerpoint/2010/main" val="1374441499"/>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5714366" cy="104044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Keleivių vežimo rezultatai, 2016–2017 m.</a:t>
            </a:r>
          </a:p>
        </p:txBody>
      </p:sp>
      <p:sp>
        <p:nvSpPr>
          <p:cNvPr id="3" name="Text Placeholder 20"/>
          <p:cNvSpPr>
            <a:spLocks noGrp="1"/>
          </p:cNvSpPr>
          <p:nvPr>
            <p:ph type="body" sz="quarter" idx="14" hasCustomPrompt="1"/>
          </p:nvPr>
        </p:nvSpPr>
        <p:spPr>
          <a:xfrm>
            <a:off x="625474" y="2520769"/>
            <a:ext cx="1853566" cy="228781"/>
          </a:xfrm>
        </p:spPr>
        <p:txBody>
          <a:bodyPr anchor="t">
            <a:noAutofit/>
          </a:bodyPr>
          <a:lstStyle>
            <a:lvl1pPr marL="0" indent="0">
              <a:buNone/>
              <a:defRPr sz="1000" b="1" baseline="0">
                <a:solidFill>
                  <a:schemeClr val="tx1"/>
                </a:solidFill>
                <a:latin typeface="+mj-lt"/>
              </a:defRPr>
            </a:lvl1pPr>
          </a:lstStyle>
          <a:p>
            <a:pPr lvl="0"/>
            <a:r>
              <a:rPr lang="lt-LT"/>
              <a:t>Krovinių vežimo rezultatai</a:t>
            </a:r>
          </a:p>
        </p:txBody>
      </p:sp>
      <p:sp>
        <p:nvSpPr>
          <p:cNvPr id="4" name="Text Placeholder 20"/>
          <p:cNvSpPr>
            <a:spLocks noGrp="1"/>
          </p:cNvSpPr>
          <p:nvPr>
            <p:ph type="body" sz="quarter" idx="15" hasCustomPrompt="1"/>
          </p:nvPr>
        </p:nvSpPr>
        <p:spPr>
          <a:xfrm>
            <a:off x="4722857" y="2520768"/>
            <a:ext cx="1853566" cy="228781"/>
          </a:xfrm>
        </p:spPr>
        <p:txBody>
          <a:bodyPr anchor="t">
            <a:noAutofit/>
          </a:bodyPr>
          <a:lstStyle>
            <a:lvl1pPr marL="0" indent="0">
              <a:buNone/>
              <a:defRPr sz="1000" b="1" baseline="0">
                <a:solidFill>
                  <a:schemeClr val="tx1"/>
                </a:solidFill>
                <a:latin typeface="+mj-lt"/>
              </a:defRPr>
            </a:lvl1pPr>
          </a:lstStyle>
          <a:p>
            <a:pPr lvl="0"/>
            <a:r>
              <a:rPr lang="lt-LT"/>
              <a:t>Krovinių vežimo rezultatai</a:t>
            </a:r>
          </a:p>
        </p:txBody>
      </p:sp>
      <p:sp>
        <p:nvSpPr>
          <p:cNvPr id="5" name="Text Placeholder 20"/>
          <p:cNvSpPr>
            <a:spLocks noGrp="1"/>
          </p:cNvSpPr>
          <p:nvPr>
            <p:ph type="body" sz="quarter" idx="16" hasCustomPrompt="1"/>
          </p:nvPr>
        </p:nvSpPr>
        <p:spPr>
          <a:xfrm>
            <a:off x="8820240" y="2520767"/>
            <a:ext cx="1853566" cy="228781"/>
          </a:xfrm>
        </p:spPr>
        <p:txBody>
          <a:bodyPr anchor="t">
            <a:noAutofit/>
          </a:bodyPr>
          <a:lstStyle>
            <a:lvl1pPr marL="0" indent="0">
              <a:buNone/>
              <a:defRPr sz="1000" b="1" baseline="0">
                <a:solidFill>
                  <a:schemeClr val="tx1"/>
                </a:solidFill>
                <a:latin typeface="+mj-lt"/>
              </a:defRPr>
            </a:lvl1pPr>
          </a:lstStyle>
          <a:p>
            <a:pPr lvl="0"/>
            <a:r>
              <a:rPr lang="lt-LT"/>
              <a:t>Krovinių vežimo rezultatai</a:t>
            </a:r>
          </a:p>
        </p:txBody>
      </p:sp>
      <p:sp>
        <p:nvSpPr>
          <p:cNvPr id="6" name="Text Placeholder 20"/>
          <p:cNvSpPr>
            <a:spLocks noGrp="1"/>
          </p:cNvSpPr>
          <p:nvPr>
            <p:ph type="body" sz="quarter" idx="17" hasCustomPrompt="1"/>
          </p:nvPr>
        </p:nvSpPr>
        <p:spPr>
          <a:xfrm>
            <a:off x="625474" y="2749548"/>
            <a:ext cx="1853566" cy="228781"/>
          </a:xfrm>
        </p:spPr>
        <p:txBody>
          <a:bodyPr anchor="t">
            <a:noAutofit/>
          </a:bodyPr>
          <a:lstStyle>
            <a:lvl1pPr marL="0" indent="0">
              <a:buNone/>
              <a:defRPr sz="1000" baseline="0">
                <a:solidFill>
                  <a:schemeClr val="tx1"/>
                </a:solidFill>
                <a:latin typeface="+mj-lt"/>
              </a:defRPr>
            </a:lvl1pPr>
          </a:lstStyle>
          <a:p>
            <a:pPr lvl="0"/>
            <a:r>
              <a:rPr lang="lt-LT"/>
              <a:t>(mln. tonų)</a:t>
            </a:r>
          </a:p>
        </p:txBody>
      </p:sp>
      <p:sp>
        <p:nvSpPr>
          <p:cNvPr id="7" name="Text Placeholder 20"/>
          <p:cNvSpPr>
            <a:spLocks noGrp="1"/>
          </p:cNvSpPr>
          <p:nvPr>
            <p:ph type="body" sz="quarter" idx="18" hasCustomPrompt="1"/>
          </p:nvPr>
        </p:nvSpPr>
        <p:spPr>
          <a:xfrm>
            <a:off x="4722856" y="2749548"/>
            <a:ext cx="2653303" cy="228781"/>
          </a:xfrm>
        </p:spPr>
        <p:txBody>
          <a:bodyPr anchor="t">
            <a:noAutofit/>
          </a:bodyPr>
          <a:lstStyle>
            <a:lvl1pPr marL="0" indent="0">
              <a:buNone/>
              <a:defRPr sz="1000" baseline="0">
                <a:solidFill>
                  <a:schemeClr val="tx1"/>
                </a:solidFill>
                <a:latin typeface="+mj-lt"/>
              </a:defRPr>
            </a:lvl1pPr>
          </a:lstStyle>
          <a:p>
            <a:pPr lvl="0"/>
            <a:r>
              <a:rPr lang="lt-LT"/>
              <a:t>(2016–2017 m. sausis–gruodis, mln. tonų)</a:t>
            </a:r>
          </a:p>
        </p:txBody>
      </p:sp>
      <p:sp>
        <p:nvSpPr>
          <p:cNvPr id="8" name="Text Placeholder 20"/>
          <p:cNvSpPr>
            <a:spLocks noGrp="1"/>
          </p:cNvSpPr>
          <p:nvPr>
            <p:ph type="body" sz="quarter" idx="19" hasCustomPrompt="1"/>
          </p:nvPr>
        </p:nvSpPr>
        <p:spPr>
          <a:xfrm>
            <a:off x="8820240" y="2749548"/>
            <a:ext cx="2653303" cy="228781"/>
          </a:xfrm>
        </p:spPr>
        <p:txBody>
          <a:bodyPr anchor="t">
            <a:noAutofit/>
          </a:bodyPr>
          <a:lstStyle>
            <a:lvl1pPr marL="0" indent="0">
              <a:buNone/>
              <a:defRPr sz="1000" baseline="0">
                <a:solidFill>
                  <a:schemeClr val="tx1"/>
                </a:solidFill>
                <a:latin typeface="+mj-lt"/>
              </a:defRPr>
            </a:lvl1pPr>
          </a:lstStyle>
          <a:p>
            <a:pPr lvl="0"/>
            <a:r>
              <a:rPr lang="lt-LT"/>
              <a:t>(2017 m. sausis–gruodis, proc.)</a:t>
            </a:r>
          </a:p>
        </p:txBody>
      </p:sp>
      <p:sp>
        <p:nvSpPr>
          <p:cNvPr id="13" name="Chart Placeholder 12"/>
          <p:cNvSpPr>
            <a:spLocks noGrp="1"/>
          </p:cNvSpPr>
          <p:nvPr>
            <p:ph type="chart" sz="quarter" idx="20"/>
          </p:nvPr>
        </p:nvSpPr>
        <p:spPr>
          <a:xfrm>
            <a:off x="625475" y="3282950"/>
            <a:ext cx="2735263" cy="2933700"/>
          </a:xfrm>
        </p:spPr>
        <p:txBody>
          <a:bodyPr/>
          <a:lstStyle>
            <a:lvl1pPr marL="0" indent="0">
              <a:buNone/>
              <a:defRPr/>
            </a:lvl1pPr>
          </a:lstStyle>
          <a:p>
            <a:endParaRPr lang="lt-LT"/>
          </a:p>
        </p:txBody>
      </p:sp>
      <p:sp>
        <p:nvSpPr>
          <p:cNvPr id="16" name="Chart Placeholder 15"/>
          <p:cNvSpPr>
            <a:spLocks noGrp="1"/>
          </p:cNvSpPr>
          <p:nvPr>
            <p:ph type="chart" sz="quarter" idx="21"/>
          </p:nvPr>
        </p:nvSpPr>
        <p:spPr>
          <a:xfrm>
            <a:off x="4722813" y="3282950"/>
            <a:ext cx="3044825" cy="2933700"/>
          </a:xfrm>
        </p:spPr>
        <p:txBody>
          <a:bodyPr/>
          <a:lstStyle/>
          <a:p>
            <a:endParaRPr lang="lt-LT"/>
          </a:p>
        </p:txBody>
      </p:sp>
      <p:sp>
        <p:nvSpPr>
          <p:cNvPr id="19" name="Chart Placeholder 18"/>
          <p:cNvSpPr>
            <a:spLocks noGrp="1"/>
          </p:cNvSpPr>
          <p:nvPr>
            <p:ph type="chart" sz="quarter" idx="22"/>
          </p:nvPr>
        </p:nvSpPr>
        <p:spPr>
          <a:xfrm>
            <a:off x="8820150" y="3282950"/>
            <a:ext cx="2971800" cy="2933700"/>
          </a:xfrm>
        </p:spPr>
        <p:txBody>
          <a:bodyPr/>
          <a:lstStyle>
            <a:lvl1pPr>
              <a:defRPr baseline="0">
                <a:solidFill>
                  <a:schemeClr val="tx1"/>
                </a:solidFill>
              </a:defRPr>
            </a:lvl1pPr>
          </a:lstStyle>
          <a:p>
            <a:endParaRPr lang="lt-LT"/>
          </a:p>
        </p:txBody>
      </p:sp>
    </p:spTree>
    <p:extLst>
      <p:ext uri="{BB962C8B-B14F-4D97-AF65-F5344CB8AC3E}">
        <p14:creationId xmlns:p14="http://schemas.microsoft.com/office/powerpoint/2010/main" val="10533914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5714366" cy="104044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Keleivių vežimo rezultatai, 2016–2017 m.</a:t>
            </a:r>
          </a:p>
        </p:txBody>
      </p:sp>
      <p:sp>
        <p:nvSpPr>
          <p:cNvPr id="3" name="Text Placeholder 20"/>
          <p:cNvSpPr>
            <a:spLocks noGrp="1"/>
          </p:cNvSpPr>
          <p:nvPr>
            <p:ph type="body" sz="quarter" idx="14" hasCustomPrompt="1"/>
          </p:nvPr>
        </p:nvSpPr>
        <p:spPr>
          <a:xfrm>
            <a:off x="625474" y="2520769"/>
            <a:ext cx="1853566" cy="228781"/>
          </a:xfrm>
        </p:spPr>
        <p:txBody>
          <a:bodyPr anchor="t">
            <a:noAutofit/>
          </a:bodyPr>
          <a:lstStyle>
            <a:lvl1pPr marL="0" indent="0">
              <a:buNone/>
              <a:defRPr sz="1000" b="1" baseline="0">
                <a:solidFill>
                  <a:schemeClr val="tx1"/>
                </a:solidFill>
                <a:latin typeface="+mj-lt"/>
              </a:defRPr>
            </a:lvl1pPr>
          </a:lstStyle>
          <a:p>
            <a:pPr lvl="0"/>
            <a:r>
              <a:rPr lang="lt-LT"/>
              <a:t>Krovinių vežimo rezultatai</a:t>
            </a:r>
          </a:p>
        </p:txBody>
      </p:sp>
      <p:sp>
        <p:nvSpPr>
          <p:cNvPr id="4" name="Text Placeholder 20"/>
          <p:cNvSpPr>
            <a:spLocks noGrp="1"/>
          </p:cNvSpPr>
          <p:nvPr>
            <p:ph type="body" sz="quarter" idx="15" hasCustomPrompt="1"/>
          </p:nvPr>
        </p:nvSpPr>
        <p:spPr>
          <a:xfrm>
            <a:off x="4722857" y="2520768"/>
            <a:ext cx="1853566" cy="228781"/>
          </a:xfrm>
        </p:spPr>
        <p:txBody>
          <a:bodyPr anchor="t">
            <a:noAutofit/>
          </a:bodyPr>
          <a:lstStyle>
            <a:lvl1pPr marL="0" indent="0">
              <a:buNone/>
              <a:defRPr sz="1000" b="1" baseline="0">
                <a:solidFill>
                  <a:schemeClr val="tx1"/>
                </a:solidFill>
                <a:latin typeface="+mj-lt"/>
              </a:defRPr>
            </a:lvl1pPr>
          </a:lstStyle>
          <a:p>
            <a:pPr lvl="0"/>
            <a:r>
              <a:rPr lang="lt-LT"/>
              <a:t>Krovinių vežimo rezultatai</a:t>
            </a:r>
          </a:p>
        </p:txBody>
      </p:sp>
      <p:sp>
        <p:nvSpPr>
          <p:cNvPr id="5" name="Text Placeholder 20"/>
          <p:cNvSpPr>
            <a:spLocks noGrp="1"/>
          </p:cNvSpPr>
          <p:nvPr>
            <p:ph type="body" sz="quarter" idx="16" hasCustomPrompt="1"/>
          </p:nvPr>
        </p:nvSpPr>
        <p:spPr>
          <a:xfrm>
            <a:off x="8820240" y="2520767"/>
            <a:ext cx="1853566" cy="228781"/>
          </a:xfrm>
        </p:spPr>
        <p:txBody>
          <a:bodyPr anchor="t">
            <a:noAutofit/>
          </a:bodyPr>
          <a:lstStyle>
            <a:lvl1pPr marL="0" indent="0">
              <a:buNone/>
              <a:defRPr sz="1000" b="1" baseline="0">
                <a:solidFill>
                  <a:schemeClr val="tx1"/>
                </a:solidFill>
                <a:latin typeface="+mj-lt"/>
              </a:defRPr>
            </a:lvl1pPr>
          </a:lstStyle>
          <a:p>
            <a:pPr lvl="0"/>
            <a:r>
              <a:rPr lang="lt-LT"/>
              <a:t>Krovinių vežimo rezultatai</a:t>
            </a:r>
          </a:p>
        </p:txBody>
      </p:sp>
      <p:sp>
        <p:nvSpPr>
          <p:cNvPr id="6" name="Text Placeholder 20"/>
          <p:cNvSpPr>
            <a:spLocks noGrp="1"/>
          </p:cNvSpPr>
          <p:nvPr>
            <p:ph type="body" sz="quarter" idx="17" hasCustomPrompt="1"/>
          </p:nvPr>
        </p:nvSpPr>
        <p:spPr>
          <a:xfrm>
            <a:off x="625474" y="2749548"/>
            <a:ext cx="1853566" cy="228781"/>
          </a:xfrm>
        </p:spPr>
        <p:txBody>
          <a:bodyPr anchor="t">
            <a:noAutofit/>
          </a:bodyPr>
          <a:lstStyle>
            <a:lvl1pPr marL="0" indent="0">
              <a:buNone/>
              <a:defRPr sz="1000" baseline="0">
                <a:solidFill>
                  <a:schemeClr val="tx1"/>
                </a:solidFill>
                <a:latin typeface="+mj-lt"/>
              </a:defRPr>
            </a:lvl1pPr>
          </a:lstStyle>
          <a:p>
            <a:pPr lvl="0"/>
            <a:r>
              <a:rPr lang="lt-LT"/>
              <a:t>(mln. tonų)</a:t>
            </a:r>
          </a:p>
        </p:txBody>
      </p:sp>
      <p:sp>
        <p:nvSpPr>
          <p:cNvPr id="7" name="Text Placeholder 20"/>
          <p:cNvSpPr>
            <a:spLocks noGrp="1"/>
          </p:cNvSpPr>
          <p:nvPr>
            <p:ph type="body" sz="quarter" idx="18" hasCustomPrompt="1"/>
          </p:nvPr>
        </p:nvSpPr>
        <p:spPr>
          <a:xfrm>
            <a:off x="4722856" y="2749548"/>
            <a:ext cx="2653303" cy="228781"/>
          </a:xfrm>
        </p:spPr>
        <p:txBody>
          <a:bodyPr anchor="t">
            <a:noAutofit/>
          </a:bodyPr>
          <a:lstStyle>
            <a:lvl1pPr marL="0" indent="0">
              <a:buNone/>
              <a:defRPr sz="1000" baseline="0">
                <a:solidFill>
                  <a:schemeClr val="tx1"/>
                </a:solidFill>
                <a:latin typeface="+mj-lt"/>
              </a:defRPr>
            </a:lvl1pPr>
          </a:lstStyle>
          <a:p>
            <a:pPr lvl="0"/>
            <a:r>
              <a:rPr lang="lt-LT"/>
              <a:t>(2016–2017 m. sausis–gruodis, mln. tonų)</a:t>
            </a:r>
          </a:p>
        </p:txBody>
      </p:sp>
      <p:sp>
        <p:nvSpPr>
          <p:cNvPr id="8" name="Text Placeholder 20"/>
          <p:cNvSpPr>
            <a:spLocks noGrp="1"/>
          </p:cNvSpPr>
          <p:nvPr>
            <p:ph type="body" sz="quarter" idx="19" hasCustomPrompt="1"/>
          </p:nvPr>
        </p:nvSpPr>
        <p:spPr>
          <a:xfrm>
            <a:off x="8820240" y="2749548"/>
            <a:ext cx="2653303" cy="228781"/>
          </a:xfrm>
        </p:spPr>
        <p:txBody>
          <a:bodyPr anchor="t">
            <a:noAutofit/>
          </a:bodyPr>
          <a:lstStyle>
            <a:lvl1pPr marL="0" indent="0">
              <a:buNone/>
              <a:defRPr sz="1000" baseline="0">
                <a:solidFill>
                  <a:schemeClr val="tx1"/>
                </a:solidFill>
                <a:latin typeface="+mj-lt"/>
              </a:defRPr>
            </a:lvl1pPr>
          </a:lstStyle>
          <a:p>
            <a:pPr lvl="0"/>
            <a:r>
              <a:rPr lang="lt-LT"/>
              <a:t>(2017 m. sausis–gruodis, proc.)</a:t>
            </a:r>
          </a:p>
        </p:txBody>
      </p:sp>
      <p:sp>
        <p:nvSpPr>
          <p:cNvPr id="13" name="Chart Placeholder 12"/>
          <p:cNvSpPr>
            <a:spLocks noGrp="1"/>
          </p:cNvSpPr>
          <p:nvPr>
            <p:ph type="chart" sz="quarter" idx="20"/>
          </p:nvPr>
        </p:nvSpPr>
        <p:spPr>
          <a:xfrm>
            <a:off x="625475" y="3282950"/>
            <a:ext cx="2735263" cy="2933700"/>
          </a:xfrm>
        </p:spPr>
        <p:txBody>
          <a:bodyPr/>
          <a:lstStyle>
            <a:lvl1pPr marL="0" indent="0">
              <a:buNone/>
              <a:defRPr/>
            </a:lvl1pPr>
          </a:lstStyle>
          <a:p>
            <a:endParaRPr lang="lt-LT"/>
          </a:p>
        </p:txBody>
      </p:sp>
      <p:sp>
        <p:nvSpPr>
          <p:cNvPr id="16" name="Chart Placeholder 15"/>
          <p:cNvSpPr>
            <a:spLocks noGrp="1"/>
          </p:cNvSpPr>
          <p:nvPr>
            <p:ph type="chart" sz="quarter" idx="21"/>
          </p:nvPr>
        </p:nvSpPr>
        <p:spPr>
          <a:xfrm>
            <a:off x="4722813" y="3282950"/>
            <a:ext cx="3044825" cy="2933700"/>
          </a:xfrm>
        </p:spPr>
        <p:txBody>
          <a:bodyPr/>
          <a:lstStyle/>
          <a:p>
            <a:endParaRPr lang="lt-LT"/>
          </a:p>
        </p:txBody>
      </p:sp>
      <p:sp>
        <p:nvSpPr>
          <p:cNvPr id="19" name="Chart Placeholder 18"/>
          <p:cNvSpPr>
            <a:spLocks noGrp="1"/>
          </p:cNvSpPr>
          <p:nvPr>
            <p:ph type="chart" sz="quarter" idx="22"/>
          </p:nvPr>
        </p:nvSpPr>
        <p:spPr>
          <a:xfrm>
            <a:off x="8820150" y="3282950"/>
            <a:ext cx="2971800" cy="2933700"/>
          </a:xfrm>
        </p:spPr>
        <p:txBody>
          <a:bodyPr/>
          <a:lstStyle>
            <a:lvl1pPr>
              <a:defRPr baseline="0">
                <a:solidFill>
                  <a:schemeClr val="tx1"/>
                </a:solidFill>
              </a:defRPr>
            </a:lvl1pPr>
          </a:lstStyle>
          <a:p>
            <a:endParaRPr lang="lt-LT"/>
          </a:p>
        </p:txBody>
      </p:sp>
    </p:spTree>
    <p:extLst>
      <p:ext uri="{BB962C8B-B14F-4D97-AF65-F5344CB8AC3E}">
        <p14:creationId xmlns:p14="http://schemas.microsoft.com/office/powerpoint/2010/main" val="105339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p:cNvSpPr>
            <a:spLocks noGrp="1"/>
          </p:cNvSpPr>
          <p:nvPr>
            <p:ph type="body" sz="quarter" idx="12" hasCustomPrompt="1"/>
          </p:nvPr>
        </p:nvSpPr>
        <p:spPr>
          <a:xfrm>
            <a:off x="625474" y="3203575"/>
            <a:ext cx="2851076" cy="567236"/>
          </a:xfrm>
        </p:spPr>
        <p:txBody>
          <a:bodyPr>
            <a:normAutofit/>
          </a:bodyPr>
          <a:lstStyle>
            <a:lvl1pPr marL="0" indent="0">
              <a:lnSpc>
                <a:spcPts val="1900"/>
              </a:lnSpc>
              <a:buNone/>
              <a:defRPr sz="1800" b="1">
                <a:solidFill>
                  <a:schemeClr val="tx2"/>
                </a:solidFill>
                <a:latin typeface="+mj-lt"/>
              </a:defRPr>
            </a:lvl1pPr>
          </a:lstStyle>
          <a:p>
            <a:pPr lvl="0"/>
            <a:r>
              <a:rPr lang="lt-LT"/>
              <a:t>Paragrafo pavadinimas</a:t>
            </a:r>
          </a:p>
        </p:txBody>
      </p:sp>
      <p:sp>
        <p:nvSpPr>
          <p:cNvPr id="4" name="Text Placeholder 20"/>
          <p:cNvSpPr>
            <a:spLocks noGrp="1"/>
          </p:cNvSpPr>
          <p:nvPr>
            <p:ph type="body" sz="quarter" idx="13" hasCustomPrompt="1"/>
          </p:nvPr>
        </p:nvSpPr>
        <p:spPr>
          <a:xfrm>
            <a:off x="4727212" y="3203575"/>
            <a:ext cx="2805702" cy="567236"/>
          </a:xfrm>
        </p:spPr>
        <p:txBody>
          <a:bodyPr>
            <a:normAutofit/>
          </a:bodyPr>
          <a:lstStyle>
            <a:lvl1pPr marL="0" indent="0">
              <a:lnSpc>
                <a:spcPts val="1900"/>
              </a:lnSpc>
              <a:buNone/>
              <a:defRPr sz="1800" b="1">
                <a:solidFill>
                  <a:schemeClr val="tx2"/>
                </a:solidFill>
                <a:latin typeface="+mj-lt"/>
              </a:defRPr>
            </a:lvl1pPr>
          </a:lstStyle>
          <a:p>
            <a:pPr lvl="0"/>
            <a:r>
              <a:rPr lang="lt-LT"/>
              <a:t>Paragrafo pavadinimas</a:t>
            </a:r>
          </a:p>
        </p:txBody>
      </p:sp>
      <p:sp>
        <p:nvSpPr>
          <p:cNvPr id="5" name="Text Placeholder 20"/>
          <p:cNvSpPr>
            <a:spLocks noGrp="1"/>
          </p:cNvSpPr>
          <p:nvPr>
            <p:ph type="body" sz="quarter" idx="14" hasCustomPrompt="1"/>
          </p:nvPr>
        </p:nvSpPr>
        <p:spPr>
          <a:xfrm>
            <a:off x="8828950" y="3203575"/>
            <a:ext cx="2814776" cy="567236"/>
          </a:xfrm>
        </p:spPr>
        <p:txBody>
          <a:bodyPr>
            <a:normAutofit/>
          </a:bodyPr>
          <a:lstStyle>
            <a:lvl1pPr marL="0" indent="0">
              <a:lnSpc>
                <a:spcPts val="1900"/>
              </a:lnSpc>
              <a:buNone/>
              <a:defRPr sz="1800" b="1">
                <a:solidFill>
                  <a:schemeClr val="tx2"/>
                </a:solidFill>
                <a:latin typeface="+mj-lt"/>
              </a:defRPr>
            </a:lvl1pPr>
          </a:lstStyle>
          <a:p>
            <a:pPr lvl="0"/>
            <a:r>
              <a:rPr lang="lt-LT"/>
              <a:t>Paragrafo pavadinimas</a:t>
            </a:r>
          </a:p>
        </p:txBody>
      </p:sp>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727212"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828950"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Tree>
    <p:extLst>
      <p:ext uri="{BB962C8B-B14F-4D97-AF65-F5344CB8AC3E}">
        <p14:creationId xmlns:p14="http://schemas.microsoft.com/office/powerpoint/2010/main" val="38252299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p:cNvSpPr>
            <a:spLocks noGrp="1"/>
          </p:cNvSpPr>
          <p:nvPr>
            <p:ph type="body" sz="quarter" idx="12" hasCustomPrompt="1"/>
          </p:nvPr>
        </p:nvSpPr>
        <p:spPr>
          <a:xfrm>
            <a:off x="625474" y="3203575"/>
            <a:ext cx="2851076" cy="567236"/>
          </a:xfrm>
        </p:spPr>
        <p:txBody>
          <a:bodyPr>
            <a:normAutofit/>
          </a:bodyPr>
          <a:lstStyle>
            <a:lvl1pPr marL="0" indent="0">
              <a:lnSpc>
                <a:spcPts val="1900"/>
              </a:lnSpc>
              <a:buNone/>
              <a:defRPr sz="1800" b="1">
                <a:solidFill>
                  <a:schemeClr val="tx2"/>
                </a:solidFill>
                <a:latin typeface="+mj-lt"/>
              </a:defRPr>
            </a:lvl1pPr>
          </a:lstStyle>
          <a:p>
            <a:pPr lvl="0"/>
            <a:r>
              <a:rPr lang="lt-LT"/>
              <a:t>Paragrafo pavadinimas</a:t>
            </a:r>
          </a:p>
        </p:txBody>
      </p:sp>
      <p:sp>
        <p:nvSpPr>
          <p:cNvPr id="4" name="Text Placeholder 20"/>
          <p:cNvSpPr>
            <a:spLocks noGrp="1"/>
          </p:cNvSpPr>
          <p:nvPr>
            <p:ph type="body" sz="quarter" idx="13" hasCustomPrompt="1"/>
          </p:nvPr>
        </p:nvSpPr>
        <p:spPr>
          <a:xfrm>
            <a:off x="4727212" y="3203575"/>
            <a:ext cx="2805702" cy="567236"/>
          </a:xfrm>
        </p:spPr>
        <p:txBody>
          <a:bodyPr>
            <a:normAutofit/>
          </a:bodyPr>
          <a:lstStyle>
            <a:lvl1pPr marL="0" indent="0">
              <a:lnSpc>
                <a:spcPts val="1900"/>
              </a:lnSpc>
              <a:buNone/>
              <a:defRPr sz="1800" b="1">
                <a:solidFill>
                  <a:schemeClr val="tx2"/>
                </a:solidFill>
                <a:latin typeface="+mj-lt"/>
              </a:defRPr>
            </a:lvl1pPr>
          </a:lstStyle>
          <a:p>
            <a:pPr lvl="0"/>
            <a:r>
              <a:rPr lang="lt-LT"/>
              <a:t>Paragrafo pavadinimas</a:t>
            </a:r>
          </a:p>
        </p:txBody>
      </p:sp>
      <p:sp>
        <p:nvSpPr>
          <p:cNvPr id="5" name="Text Placeholder 20"/>
          <p:cNvSpPr>
            <a:spLocks noGrp="1"/>
          </p:cNvSpPr>
          <p:nvPr>
            <p:ph type="body" sz="quarter" idx="14" hasCustomPrompt="1"/>
          </p:nvPr>
        </p:nvSpPr>
        <p:spPr>
          <a:xfrm>
            <a:off x="8828950" y="3203575"/>
            <a:ext cx="2814776" cy="567236"/>
          </a:xfrm>
        </p:spPr>
        <p:txBody>
          <a:bodyPr>
            <a:normAutofit/>
          </a:bodyPr>
          <a:lstStyle>
            <a:lvl1pPr marL="0" indent="0">
              <a:lnSpc>
                <a:spcPts val="1900"/>
              </a:lnSpc>
              <a:buNone/>
              <a:defRPr sz="1800" b="1">
                <a:solidFill>
                  <a:schemeClr val="tx2"/>
                </a:solidFill>
                <a:latin typeface="+mj-lt"/>
              </a:defRPr>
            </a:lvl1pPr>
          </a:lstStyle>
          <a:p>
            <a:pPr lvl="0"/>
            <a:r>
              <a:rPr lang="lt-LT"/>
              <a:t>Paragrafo pavadinimas</a:t>
            </a:r>
          </a:p>
        </p:txBody>
      </p:sp>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727212"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828950"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Tree>
    <p:extLst>
      <p:ext uri="{BB962C8B-B14F-4D97-AF65-F5344CB8AC3E}">
        <p14:creationId xmlns:p14="http://schemas.microsoft.com/office/powerpoint/2010/main" val="38252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3" name="Text Placeholder 20"/>
          <p:cNvSpPr>
            <a:spLocks noGrp="1"/>
          </p:cNvSpPr>
          <p:nvPr>
            <p:ph type="body" sz="quarter" idx="12" hasCustomPrompt="1"/>
          </p:nvPr>
        </p:nvSpPr>
        <p:spPr>
          <a:xfrm>
            <a:off x="625474" y="3203575"/>
            <a:ext cx="3040835" cy="567236"/>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4" name="Text Placeholder 20"/>
          <p:cNvSpPr>
            <a:spLocks noGrp="1"/>
          </p:cNvSpPr>
          <p:nvPr>
            <p:ph type="body" sz="quarter" idx="15" hasCustomPrompt="1"/>
          </p:nvPr>
        </p:nvSpPr>
        <p:spPr>
          <a:xfrm>
            <a:off x="625473" y="4450135"/>
            <a:ext cx="3406596"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Lorem</a:t>
            </a:r>
            <a:r>
              <a:rPr lang="lt-LT"/>
              <a:t> </a:t>
            </a:r>
            <a:r>
              <a:rPr lang="lt-LT" err="1"/>
              <a:t>ipsum</a:t>
            </a:r>
            <a:r>
              <a:rPr lang="lt-LT"/>
              <a:t> </a:t>
            </a:r>
            <a:r>
              <a:rPr lang="lt-LT" err="1"/>
              <a:t>dolor</a:t>
            </a:r>
            <a:r>
              <a:rPr lang="lt-LT"/>
              <a:t>.</a:t>
            </a:r>
          </a:p>
        </p:txBody>
      </p:sp>
      <p:sp>
        <p:nvSpPr>
          <p:cNvPr id="8" name="Chart Placeholder 7"/>
          <p:cNvSpPr>
            <a:spLocks noGrp="1"/>
          </p:cNvSpPr>
          <p:nvPr>
            <p:ph type="chart" sz="quarter" idx="16"/>
          </p:nvPr>
        </p:nvSpPr>
        <p:spPr>
          <a:xfrm>
            <a:off x="6088063" y="1489075"/>
            <a:ext cx="5486400" cy="4659313"/>
          </a:xfrm>
        </p:spPr>
        <p:txBody>
          <a:bodyPr/>
          <a:lstStyle/>
          <a:p>
            <a:endParaRPr lang="lt-LT"/>
          </a:p>
        </p:txBody>
      </p:sp>
    </p:spTree>
    <p:extLst>
      <p:ext uri="{BB962C8B-B14F-4D97-AF65-F5344CB8AC3E}">
        <p14:creationId xmlns:p14="http://schemas.microsoft.com/office/powerpoint/2010/main" val="18164653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3" name="Text Placeholder 20"/>
          <p:cNvSpPr>
            <a:spLocks noGrp="1"/>
          </p:cNvSpPr>
          <p:nvPr>
            <p:ph type="body" sz="quarter" idx="12" hasCustomPrompt="1"/>
          </p:nvPr>
        </p:nvSpPr>
        <p:spPr>
          <a:xfrm>
            <a:off x="625474" y="3203575"/>
            <a:ext cx="3040835" cy="567236"/>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4" name="Text Placeholder 20"/>
          <p:cNvSpPr>
            <a:spLocks noGrp="1"/>
          </p:cNvSpPr>
          <p:nvPr>
            <p:ph type="body" sz="quarter" idx="15" hasCustomPrompt="1"/>
          </p:nvPr>
        </p:nvSpPr>
        <p:spPr>
          <a:xfrm>
            <a:off x="625473" y="4450135"/>
            <a:ext cx="3406596"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Lorem</a:t>
            </a:r>
            <a:r>
              <a:rPr lang="lt-LT"/>
              <a:t> </a:t>
            </a:r>
            <a:r>
              <a:rPr lang="lt-LT" err="1"/>
              <a:t>ipsum</a:t>
            </a:r>
            <a:r>
              <a:rPr lang="lt-LT"/>
              <a:t> </a:t>
            </a:r>
            <a:r>
              <a:rPr lang="lt-LT" err="1"/>
              <a:t>dolor</a:t>
            </a:r>
            <a:r>
              <a:rPr lang="lt-LT"/>
              <a:t>.</a:t>
            </a:r>
          </a:p>
        </p:txBody>
      </p:sp>
      <p:sp>
        <p:nvSpPr>
          <p:cNvPr id="8" name="Chart Placeholder 7"/>
          <p:cNvSpPr>
            <a:spLocks noGrp="1"/>
          </p:cNvSpPr>
          <p:nvPr>
            <p:ph type="chart" sz="quarter" idx="16"/>
          </p:nvPr>
        </p:nvSpPr>
        <p:spPr>
          <a:xfrm>
            <a:off x="6088063" y="1489075"/>
            <a:ext cx="5486400" cy="4659313"/>
          </a:xfrm>
        </p:spPr>
        <p:txBody>
          <a:bodyPr/>
          <a:lstStyle/>
          <a:p>
            <a:endParaRPr lang="lt-LT"/>
          </a:p>
        </p:txBody>
      </p:sp>
    </p:spTree>
    <p:extLst>
      <p:ext uri="{BB962C8B-B14F-4D97-AF65-F5344CB8AC3E}">
        <p14:creationId xmlns:p14="http://schemas.microsoft.com/office/powerpoint/2010/main" val="181646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8" name="Chart Placeholder 7"/>
          <p:cNvSpPr>
            <a:spLocks noGrp="1"/>
          </p:cNvSpPr>
          <p:nvPr>
            <p:ph type="chart" sz="quarter" idx="16"/>
          </p:nvPr>
        </p:nvSpPr>
        <p:spPr>
          <a:xfrm>
            <a:off x="625474" y="2428511"/>
            <a:ext cx="10948989" cy="3719877"/>
          </a:xfrm>
        </p:spPr>
        <p:txBody>
          <a:bodyPr/>
          <a:lstStyle/>
          <a:p>
            <a:endParaRPr lang="lt-LT"/>
          </a:p>
        </p:txBody>
      </p:sp>
    </p:spTree>
    <p:extLst>
      <p:ext uri="{BB962C8B-B14F-4D97-AF65-F5344CB8AC3E}">
        <p14:creationId xmlns:p14="http://schemas.microsoft.com/office/powerpoint/2010/main" val="9663848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8" name="Chart Placeholder 7"/>
          <p:cNvSpPr>
            <a:spLocks noGrp="1"/>
          </p:cNvSpPr>
          <p:nvPr>
            <p:ph type="chart" sz="quarter" idx="16"/>
          </p:nvPr>
        </p:nvSpPr>
        <p:spPr>
          <a:xfrm>
            <a:off x="625474" y="2428511"/>
            <a:ext cx="10948989" cy="3719877"/>
          </a:xfrm>
        </p:spPr>
        <p:txBody>
          <a:bodyPr/>
          <a:lstStyle/>
          <a:p>
            <a:endParaRPr lang="lt-LT"/>
          </a:p>
        </p:txBody>
      </p:sp>
    </p:spTree>
    <p:extLst>
      <p:ext uri="{BB962C8B-B14F-4D97-AF65-F5344CB8AC3E}">
        <p14:creationId xmlns:p14="http://schemas.microsoft.com/office/powerpoint/2010/main" val="96638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405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7" name="Picture Placeholder 4"/>
          <p:cNvSpPr>
            <a:spLocks noGrp="1"/>
          </p:cNvSpPr>
          <p:nvPr>
            <p:ph type="pic" sz="quarter" idx="17"/>
          </p:nvPr>
        </p:nvSpPr>
        <p:spPr>
          <a:xfrm>
            <a:off x="625475" y="2419350"/>
            <a:ext cx="10947400" cy="3752850"/>
          </a:xfrm>
        </p:spPr>
        <p:txBody>
          <a:bodyPr/>
          <a:lstStyle/>
          <a:p>
            <a:endParaRPr lang="lt-LT"/>
          </a:p>
        </p:txBody>
      </p:sp>
    </p:spTree>
    <p:extLst>
      <p:ext uri="{BB962C8B-B14F-4D97-AF65-F5344CB8AC3E}">
        <p14:creationId xmlns:p14="http://schemas.microsoft.com/office/powerpoint/2010/main" val="13893611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7" name="Picture Placeholder 4"/>
          <p:cNvSpPr>
            <a:spLocks noGrp="1"/>
          </p:cNvSpPr>
          <p:nvPr>
            <p:ph type="pic" sz="quarter" idx="17"/>
          </p:nvPr>
        </p:nvSpPr>
        <p:spPr>
          <a:xfrm>
            <a:off x="625475" y="2419350"/>
            <a:ext cx="10947400" cy="3752850"/>
          </a:xfrm>
        </p:spPr>
        <p:txBody>
          <a:bodyPr/>
          <a:lstStyle/>
          <a:p>
            <a:endParaRPr lang="lt-LT"/>
          </a:p>
        </p:txBody>
      </p:sp>
    </p:spTree>
    <p:extLst>
      <p:ext uri="{BB962C8B-B14F-4D97-AF65-F5344CB8AC3E}">
        <p14:creationId xmlns:p14="http://schemas.microsoft.com/office/powerpoint/2010/main" val="1389361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545829"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457475"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10" name="Picture Placeholder 9"/>
          <p:cNvSpPr>
            <a:spLocks noGrp="1"/>
          </p:cNvSpPr>
          <p:nvPr>
            <p:ph type="pic" sz="quarter" idx="18" hasCustomPrompt="1"/>
          </p:nvPr>
        </p:nvSpPr>
        <p:spPr>
          <a:xfrm>
            <a:off x="625476" y="2546537"/>
            <a:ext cx="1174750" cy="1174750"/>
          </a:xfrm>
        </p:spPr>
        <p:txBody>
          <a:bodyPr/>
          <a:lstStyle>
            <a:lvl1pPr marL="0" indent="0">
              <a:buNone/>
              <a:defRPr/>
            </a:lvl1pPr>
          </a:lstStyle>
          <a:p>
            <a:r>
              <a:rPr lang="lt-LT"/>
              <a:t> </a:t>
            </a:r>
          </a:p>
        </p:txBody>
      </p:sp>
      <p:sp>
        <p:nvSpPr>
          <p:cNvPr id="13" name="Text Placeholder 20"/>
          <p:cNvSpPr>
            <a:spLocks noGrp="1"/>
          </p:cNvSpPr>
          <p:nvPr>
            <p:ph type="body" sz="quarter" idx="12" hasCustomPrompt="1"/>
          </p:nvPr>
        </p:nvSpPr>
        <p:spPr>
          <a:xfrm>
            <a:off x="625473"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4" name="Picture Placeholder 9"/>
          <p:cNvSpPr>
            <a:spLocks noGrp="1"/>
          </p:cNvSpPr>
          <p:nvPr>
            <p:ph type="pic" sz="quarter" idx="21" hasCustomPrompt="1"/>
          </p:nvPr>
        </p:nvSpPr>
        <p:spPr>
          <a:xfrm>
            <a:off x="4543631" y="2546537"/>
            <a:ext cx="1174750" cy="1174750"/>
          </a:xfrm>
        </p:spPr>
        <p:txBody>
          <a:bodyPr/>
          <a:lstStyle>
            <a:lvl1pPr marL="0" indent="0">
              <a:buNone/>
              <a:defRPr/>
            </a:lvl1pPr>
          </a:lstStyle>
          <a:p>
            <a:r>
              <a:rPr lang="lt-LT"/>
              <a:t> </a:t>
            </a:r>
          </a:p>
        </p:txBody>
      </p:sp>
      <p:sp>
        <p:nvSpPr>
          <p:cNvPr id="15" name="Text Placeholder 20"/>
          <p:cNvSpPr>
            <a:spLocks noGrp="1"/>
          </p:cNvSpPr>
          <p:nvPr>
            <p:ph type="body" sz="quarter" idx="22" hasCustomPrompt="1"/>
          </p:nvPr>
        </p:nvSpPr>
        <p:spPr>
          <a:xfrm>
            <a:off x="4543628"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6" name="Picture Placeholder 9"/>
          <p:cNvSpPr>
            <a:spLocks noGrp="1"/>
          </p:cNvSpPr>
          <p:nvPr>
            <p:ph type="pic" sz="quarter" idx="23" hasCustomPrompt="1"/>
          </p:nvPr>
        </p:nvSpPr>
        <p:spPr>
          <a:xfrm>
            <a:off x="8457475" y="2546537"/>
            <a:ext cx="1174750" cy="1174750"/>
          </a:xfrm>
        </p:spPr>
        <p:txBody>
          <a:bodyPr/>
          <a:lstStyle>
            <a:lvl1pPr marL="0" indent="0">
              <a:buNone/>
              <a:defRPr/>
            </a:lvl1pPr>
          </a:lstStyle>
          <a:p>
            <a:r>
              <a:rPr lang="lt-LT"/>
              <a:t> </a:t>
            </a:r>
          </a:p>
        </p:txBody>
      </p:sp>
      <p:sp>
        <p:nvSpPr>
          <p:cNvPr id="17" name="Text Placeholder 20"/>
          <p:cNvSpPr>
            <a:spLocks noGrp="1"/>
          </p:cNvSpPr>
          <p:nvPr>
            <p:ph type="body" sz="quarter" idx="24" hasCustomPrompt="1"/>
          </p:nvPr>
        </p:nvSpPr>
        <p:spPr>
          <a:xfrm>
            <a:off x="8457472"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33761561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545829"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457475"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10" name="Picture Placeholder 9"/>
          <p:cNvSpPr>
            <a:spLocks noGrp="1"/>
          </p:cNvSpPr>
          <p:nvPr>
            <p:ph type="pic" sz="quarter" idx="18" hasCustomPrompt="1"/>
          </p:nvPr>
        </p:nvSpPr>
        <p:spPr>
          <a:xfrm>
            <a:off x="625476" y="2546537"/>
            <a:ext cx="1174750" cy="1174750"/>
          </a:xfrm>
        </p:spPr>
        <p:txBody>
          <a:bodyPr/>
          <a:lstStyle>
            <a:lvl1pPr marL="0" indent="0">
              <a:buNone/>
              <a:defRPr/>
            </a:lvl1pPr>
          </a:lstStyle>
          <a:p>
            <a:r>
              <a:rPr lang="lt-LT"/>
              <a:t> </a:t>
            </a:r>
          </a:p>
        </p:txBody>
      </p:sp>
      <p:sp>
        <p:nvSpPr>
          <p:cNvPr id="13" name="Text Placeholder 20"/>
          <p:cNvSpPr>
            <a:spLocks noGrp="1"/>
          </p:cNvSpPr>
          <p:nvPr>
            <p:ph type="body" sz="quarter" idx="12" hasCustomPrompt="1"/>
          </p:nvPr>
        </p:nvSpPr>
        <p:spPr>
          <a:xfrm>
            <a:off x="625473"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4" name="Picture Placeholder 9"/>
          <p:cNvSpPr>
            <a:spLocks noGrp="1"/>
          </p:cNvSpPr>
          <p:nvPr>
            <p:ph type="pic" sz="quarter" idx="21" hasCustomPrompt="1"/>
          </p:nvPr>
        </p:nvSpPr>
        <p:spPr>
          <a:xfrm>
            <a:off x="4543631" y="2546537"/>
            <a:ext cx="1174750" cy="1174750"/>
          </a:xfrm>
        </p:spPr>
        <p:txBody>
          <a:bodyPr/>
          <a:lstStyle>
            <a:lvl1pPr marL="0" indent="0">
              <a:buNone/>
              <a:defRPr/>
            </a:lvl1pPr>
          </a:lstStyle>
          <a:p>
            <a:r>
              <a:rPr lang="lt-LT"/>
              <a:t> </a:t>
            </a:r>
          </a:p>
        </p:txBody>
      </p:sp>
      <p:sp>
        <p:nvSpPr>
          <p:cNvPr id="15" name="Text Placeholder 20"/>
          <p:cNvSpPr>
            <a:spLocks noGrp="1"/>
          </p:cNvSpPr>
          <p:nvPr>
            <p:ph type="body" sz="quarter" idx="22" hasCustomPrompt="1"/>
          </p:nvPr>
        </p:nvSpPr>
        <p:spPr>
          <a:xfrm>
            <a:off x="4543628"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6" name="Picture Placeholder 9"/>
          <p:cNvSpPr>
            <a:spLocks noGrp="1"/>
          </p:cNvSpPr>
          <p:nvPr>
            <p:ph type="pic" sz="quarter" idx="23" hasCustomPrompt="1"/>
          </p:nvPr>
        </p:nvSpPr>
        <p:spPr>
          <a:xfrm>
            <a:off x="8457475" y="2546537"/>
            <a:ext cx="1174750" cy="1174750"/>
          </a:xfrm>
        </p:spPr>
        <p:txBody>
          <a:bodyPr/>
          <a:lstStyle>
            <a:lvl1pPr marL="0" indent="0">
              <a:buNone/>
              <a:defRPr/>
            </a:lvl1pPr>
          </a:lstStyle>
          <a:p>
            <a:r>
              <a:rPr lang="lt-LT"/>
              <a:t> </a:t>
            </a:r>
          </a:p>
        </p:txBody>
      </p:sp>
      <p:sp>
        <p:nvSpPr>
          <p:cNvPr id="17" name="Text Placeholder 20"/>
          <p:cNvSpPr>
            <a:spLocks noGrp="1"/>
          </p:cNvSpPr>
          <p:nvPr>
            <p:ph type="body" sz="quarter" idx="24" hasCustomPrompt="1"/>
          </p:nvPr>
        </p:nvSpPr>
        <p:spPr>
          <a:xfrm>
            <a:off x="8457472"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3376156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40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3" name="Text Placeholder 20"/>
          <p:cNvSpPr>
            <a:spLocks noGrp="1"/>
          </p:cNvSpPr>
          <p:nvPr>
            <p:ph type="body" sz="quarter" idx="19" hasCustomPrompt="1"/>
          </p:nvPr>
        </p:nvSpPr>
        <p:spPr>
          <a:xfrm>
            <a:off x="625470"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4" name="Picture Placeholder 9"/>
          <p:cNvSpPr>
            <a:spLocks noGrp="1"/>
          </p:cNvSpPr>
          <p:nvPr>
            <p:ph type="pic" sz="quarter" idx="20" hasCustomPrompt="1"/>
          </p:nvPr>
        </p:nvSpPr>
        <p:spPr>
          <a:xfrm>
            <a:off x="625473" y="4261037"/>
            <a:ext cx="1079500" cy="1079500"/>
          </a:xfrm>
        </p:spPr>
        <p:txBody>
          <a:bodyPr/>
          <a:lstStyle>
            <a:lvl1pPr marL="0" indent="0">
              <a:buNone/>
              <a:defRPr/>
            </a:lvl1pPr>
          </a:lstStyle>
          <a:p>
            <a:r>
              <a:rPr lang="lt-LT"/>
              <a:t> </a:t>
            </a:r>
          </a:p>
        </p:txBody>
      </p:sp>
      <p:sp>
        <p:nvSpPr>
          <p:cNvPr id="15" name="Text Placeholder 20"/>
          <p:cNvSpPr>
            <a:spLocks noGrp="1"/>
          </p:cNvSpPr>
          <p:nvPr>
            <p:ph type="body" sz="quarter" idx="21" hasCustomPrompt="1"/>
          </p:nvPr>
        </p:nvSpPr>
        <p:spPr>
          <a:xfrm>
            <a:off x="6400795"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6" name="Picture Placeholder 9"/>
          <p:cNvSpPr>
            <a:spLocks noGrp="1"/>
          </p:cNvSpPr>
          <p:nvPr>
            <p:ph type="pic" sz="quarter" idx="22" hasCustomPrompt="1"/>
          </p:nvPr>
        </p:nvSpPr>
        <p:spPr>
          <a:xfrm>
            <a:off x="6400798" y="1870262"/>
            <a:ext cx="1079500" cy="1079500"/>
          </a:xfrm>
        </p:spPr>
        <p:txBody>
          <a:bodyPr/>
          <a:lstStyle>
            <a:lvl1pPr marL="0" indent="0">
              <a:buNone/>
              <a:defRPr/>
            </a:lvl1pPr>
          </a:lstStyle>
          <a:p>
            <a:r>
              <a:rPr lang="lt-LT"/>
              <a:t> </a:t>
            </a:r>
          </a:p>
        </p:txBody>
      </p:sp>
      <p:sp>
        <p:nvSpPr>
          <p:cNvPr id="17" name="Text Placeholder 20"/>
          <p:cNvSpPr>
            <a:spLocks noGrp="1"/>
          </p:cNvSpPr>
          <p:nvPr>
            <p:ph type="body" sz="quarter" idx="23" hasCustomPrompt="1"/>
          </p:nvPr>
        </p:nvSpPr>
        <p:spPr>
          <a:xfrm>
            <a:off x="6400795"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8" name="Picture Placeholder 9"/>
          <p:cNvSpPr>
            <a:spLocks noGrp="1"/>
          </p:cNvSpPr>
          <p:nvPr>
            <p:ph type="pic" sz="quarter" idx="24" hasCustomPrompt="1"/>
          </p:nvPr>
        </p:nvSpPr>
        <p:spPr>
          <a:xfrm>
            <a:off x="6400798" y="4261037"/>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14969528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3" name="Text Placeholder 20"/>
          <p:cNvSpPr>
            <a:spLocks noGrp="1"/>
          </p:cNvSpPr>
          <p:nvPr>
            <p:ph type="body" sz="quarter" idx="19" hasCustomPrompt="1"/>
          </p:nvPr>
        </p:nvSpPr>
        <p:spPr>
          <a:xfrm>
            <a:off x="625470"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4" name="Picture Placeholder 9"/>
          <p:cNvSpPr>
            <a:spLocks noGrp="1"/>
          </p:cNvSpPr>
          <p:nvPr>
            <p:ph type="pic" sz="quarter" idx="20" hasCustomPrompt="1"/>
          </p:nvPr>
        </p:nvSpPr>
        <p:spPr>
          <a:xfrm>
            <a:off x="625473" y="4261037"/>
            <a:ext cx="1079500" cy="1079500"/>
          </a:xfrm>
        </p:spPr>
        <p:txBody>
          <a:bodyPr/>
          <a:lstStyle>
            <a:lvl1pPr marL="0" indent="0">
              <a:buNone/>
              <a:defRPr/>
            </a:lvl1pPr>
          </a:lstStyle>
          <a:p>
            <a:r>
              <a:rPr lang="lt-LT"/>
              <a:t> </a:t>
            </a:r>
          </a:p>
        </p:txBody>
      </p:sp>
      <p:sp>
        <p:nvSpPr>
          <p:cNvPr id="15" name="Text Placeholder 20"/>
          <p:cNvSpPr>
            <a:spLocks noGrp="1"/>
          </p:cNvSpPr>
          <p:nvPr>
            <p:ph type="body" sz="quarter" idx="21" hasCustomPrompt="1"/>
          </p:nvPr>
        </p:nvSpPr>
        <p:spPr>
          <a:xfrm>
            <a:off x="6400795"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6" name="Picture Placeholder 9"/>
          <p:cNvSpPr>
            <a:spLocks noGrp="1"/>
          </p:cNvSpPr>
          <p:nvPr>
            <p:ph type="pic" sz="quarter" idx="22" hasCustomPrompt="1"/>
          </p:nvPr>
        </p:nvSpPr>
        <p:spPr>
          <a:xfrm>
            <a:off x="6400798" y="1870262"/>
            <a:ext cx="1079500" cy="1079500"/>
          </a:xfrm>
        </p:spPr>
        <p:txBody>
          <a:bodyPr/>
          <a:lstStyle>
            <a:lvl1pPr marL="0" indent="0">
              <a:buNone/>
              <a:defRPr/>
            </a:lvl1pPr>
          </a:lstStyle>
          <a:p>
            <a:r>
              <a:rPr lang="lt-LT"/>
              <a:t> </a:t>
            </a:r>
          </a:p>
        </p:txBody>
      </p:sp>
      <p:sp>
        <p:nvSpPr>
          <p:cNvPr id="17" name="Text Placeholder 20"/>
          <p:cNvSpPr>
            <a:spLocks noGrp="1"/>
          </p:cNvSpPr>
          <p:nvPr>
            <p:ph type="body" sz="quarter" idx="23" hasCustomPrompt="1"/>
          </p:nvPr>
        </p:nvSpPr>
        <p:spPr>
          <a:xfrm>
            <a:off x="6400795"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8" name="Picture Placeholder 9"/>
          <p:cNvSpPr>
            <a:spLocks noGrp="1"/>
          </p:cNvSpPr>
          <p:nvPr>
            <p:ph type="pic" sz="quarter" idx="24" hasCustomPrompt="1"/>
          </p:nvPr>
        </p:nvSpPr>
        <p:spPr>
          <a:xfrm>
            <a:off x="6400798" y="4261037"/>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1496952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1" name="Text Placeholder 20"/>
          <p:cNvSpPr>
            <a:spLocks noGrp="1"/>
          </p:cNvSpPr>
          <p:nvPr>
            <p:ph type="body" sz="quarter" idx="19" hasCustomPrompt="1"/>
          </p:nvPr>
        </p:nvSpPr>
        <p:spPr>
          <a:xfrm>
            <a:off x="6254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12" name="Picture Placeholder 9"/>
          <p:cNvSpPr>
            <a:spLocks noGrp="1"/>
          </p:cNvSpPr>
          <p:nvPr>
            <p:ph type="pic" sz="quarter" idx="20" hasCustomPrompt="1"/>
          </p:nvPr>
        </p:nvSpPr>
        <p:spPr>
          <a:xfrm>
            <a:off x="625476" y="4251512"/>
            <a:ext cx="1079500" cy="1079500"/>
          </a:xfrm>
        </p:spPr>
        <p:txBody>
          <a:bodyPr/>
          <a:lstStyle>
            <a:lvl1pPr marL="0" indent="0">
              <a:buNone/>
              <a:defRPr/>
            </a:lvl1pPr>
          </a:lstStyle>
          <a:p>
            <a:r>
              <a:rPr lang="lt-LT"/>
              <a:t> </a:t>
            </a:r>
          </a:p>
        </p:txBody>
      </p:sp>
      <p:sp>
        <p:nvSpPr>
          <p:cNvPr id="19" name="Text Placeholder 20"/>
          <p:cNvSpPr>
            <a:spLocks noGrp="1"/>
          </p:cNvSpPr>
          <p:nvPr>
            <p:ph type="body" sz="quarter" idx="21" hasCustomPrompt="1"/>
          </p:nvPr>
        </p:nvSpPr>
        <p:spPr>
          <a:xfrm>
            <a:off x="45497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0" name="Picture Placeholder 9"/>
          <p:cNvSpPr>
            <a:spLocks noGrp="1"/>
          </p:cNvSpPr>
          <p:nvPr>
            <p:ph type="pic" sz="quarter" idx="22" hasCustomPrompt="1"/>
          </p:nvPr>
        </p:nvSpPr>
        <p:spPr>
          <a:xfrm>
            <a:off x="4549776" y="1870262"/>
            <a:ext cx="1079500" cy="1079500"/>
          </a:xfrm>
        </p:spPr>
        <p:txBody>
          <a:bodyPr/>
          <a:lstStyle>
            <a:lvl1pPr marL="0" indent="0">
              <a:buNone/>
              <a:defRPr/>
            </a:lvl1pPr>
          </a:lstStyle>
          <a:p>
            <a:r>
              <a:rPr lang="lt-LT"/>
              <a:t> </a:t>
            </a:r>
          </a:p>
        </p:txBody>
      </p:sp>
      <p:sp>
        <p:nvSpPr>
          <p:cNvPr id="21" name="Text Placeholder 20"/>
          <p:cNvSpPr>
            <a:spLocks noGrp="1"/>
          </p:cNvSpPr>
          <p:nvPr>
            <p:ph type="body" sz="quarter" idx="23" hasCustomPrompt="1"/>
          </p:nvPr>
        </p:nvSpPr>
        <p:spPr>
          <a:xfrm>
            <a:off x="45497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2" name="Picture Placeholder 9"/>
          <p:cNvSpPr>
            <a:spLocks noGrp="1"/>
          </p:cNvSpPr>
          <p:nvPr>
            <p:ph type="pic" sz="quarter" idx="24" hasCustomPrompt="1"/>
          </p:nvPr>
        </p:nvSpPr>
        <p:spPr>
          <a:xfrm>
            <a:off x="4549776" y="4251512"/>
            <a:ext cx="1079500" cy="1079500"/>
          </a:xfrm>
        </p:spPr>
        <p:txBody>
          <a:bodyPr/>
          <a:lstStyle>
            <a:lvl1pPr marL="0" indent="0">
              <a:buNone/>
              <a:defRPr/>
            </a:lvl1pPr>
          </a:lstStyle>
          <a:p>
            <a:r>
              <a:rPr lang="lt-LT"/>
              <a:t> </a:t>
            </a:r>
          </a:p>
        </p:txBody>
      </p:sp>
      <p:sp>
        <p:nvSpPr>
          <p:cNvPr id="23" name="Text Placeholder 20"/>
          <p:cNvSpPr>
            <a:spLocks noGrp="1"/>
          </p:cNvSpPr>
          <p:nvPr>
            <p:ph type="body" sz="quarter" idx="25" hasCustomPrompt="1"/>
          </p:nvPr>
        </p:nvSpPr>
        <p:spPr>
          <a:xfrm>
            <a:off x="8435970"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4" name="Picture Placeholder 9"/>
          <p:cNvSpPr>
            <a:spLocks noGrp="1"/>
          </p:cNvSpPr>
          <p:nvPr>
            <p:ph type="pic" sz="quarter" idx="26" hasCustomPrompt="1"/>
          </p:nvPr>
        </p:nvSpPr>
        <p:spPr>
          <a:xfrm>
            <a:off x="8435973" y="1870262"/>
            <a:ext cx="1079500" cy="1079500"/>
          </a:xfrm>
        </p:spPr>
        <p:txBody>
          <a:bodyPr/>
          <a:lstStyle>
            <a:lvl1pPr marL="0" indent="0">
              <a:buNone/>
              <a:defRPr/>
            </a:lvl1pPr>
          </a:lstStyle>
          <a:p>
            <a:r>
              <a:rPr lang="lt-LT"/>
              <a:t> </a:t>
            </a:r>
          </a:p>
        </p:txBody>
      </p:sp>
      <p:sp>
        <p:nvSpPr>
          <p:cNvPr id="25" name="Text Placeholder 20"/>
          <p:cNvSpPr>
            <a:spLocks noGrp="1"/>
          </p:cNvSpPr>
          <p:nvPr>
            <p:ph type="body" sz="quarter" idx="27" hasCustomPrompt="1"/>
          </p:nvPr>
        </p:nvSpPr>
        <p:spPr>
          <a:xfrm>
            <a:off x="8435970"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6" name="Picture Placeholder 9"/>
          <p:cNvSpPr>
            <a:spLocks noGrp="1"/>
          </p:cNvSpPr>
          <p:nvPr>
            <p:ph type="pic" sz="quarter" idx="28" hasCustomPrompt="1"/>
          </p:nvPr>
        </p:nvSpPr>
        <p:spPr>
          <a:xfrm>
            <a:off x="8435973" y="4251512"/>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965417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1" name="Text Placeholder 20"/>
          <p:cNvSpPr>
            <a:spLocks noGrp="1"/>
          </p:cNvSpPr>
          <p:nvPr>
            <p:ph type="body" sz="quarter" idx="19" hasCustomPrompt="1"/>
          </p:nvPr>
        </p:nvSpPr>
        <p:spPr>
          <a:xfrm>
            <a:off x="6254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12" name="Picture Placeholder 9"/>
          <p:cNvSpPr>
            <a:spLocks noGrp="1"/>
          </p:cNvSpPr>
          <p:nvPr>
            <p:ph type="pic" sz="quarter" idx="20" hasCustomPrompt="1"/>
          </p:nvPr>
        </p:nvSpPr>
        <p:spPr>
          <a:xfrm>
            <a:off x="625476" y="4251512"/>
            <a:ext cx="1079500" cy="1079500"/>
          </a:xfrm>
        </p:spPr>
        <p:txBody>
          <a:bodyPr/>
          <a:lstStyle>
            <a:lvl1pPr marL="0" indent="0">
              <a:buNone/>
              <a:defRPr/>
            </a:lvl1pPr>
          </a:lstStyle>
          <a:p>
            <a:r>
              <a:rPr lang="lt-LT"/>
              <a:t> </a:t>
            </a:r>
          </a:p>
        </p:txBody>
      </p:sp>
      <p:sp>
        <p:nvSpPr>
          <p:cNvPr id="19" name="Text Placeholder 20"/>
          <p:cNvSpPr>
            <a:spLocks noGrp="1"/>
          </p:cNvSpPr>
          <p:nvPr>
            <p:ph type="body" sz="quarter" idx="21" hasCustomPrompt="1"/>
          </p:nvPr>
        </p:nvSpPr>
        <p:spPr>
          <a:xfrm>
            <a:off x="45497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0" name="Picture Placeholder 9"/>
          <p:cNvSpPr>
            <a:spLocks noGrp="1"/>
          </p:cNvSpPr>
          <p:nvPr>
            <p:ph type="pic" sz="quarter" idx="22" hasCustomPrompt="1"/>
          </p:nvPr>
        </p:nvSpPr>
        <p:spPr>
          <a:xfrm>
            <a:off x="4549776" y="1870262"/>
            <a:ext cx="1079500" cy="1079500"/>
          </a:xfrm>
        </p:spPr>
        <p:txBody>
          <a:bodyPr/>
          <a:lstStyle>
            <a:lvl1pPr marL="0" indent="0">
              <a:buNone/>
              <a:defRPr/>
            </a:lvl1pPr>
          </a:lstStyle>
          <a:p>
            <a:r>
              <a:rPr lang="lt-LT"/>
              <a:t> </a:t>
            </a:r>
          </a:p>
        </p:txBody>
      </p:sp>
      <p:sp>
        <p:nvSpPr>
          <p:cNvPr id="21" name="Text Placeholder 20"/>
          <p:cNvSpPr>
            <a:spLocks noGrp="1"/>
          </p:cNvSpPr>
          <p:nvPr>
            <p:ph type="body" sz="quarter" idx="23" hasCustomPrompt="1"/>
          </p:nvPr>
        </p:nvSpPr>
        <p:spPr>
          <a:xfrm>
            <a:off x="45497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2" name="Picture Placeholder 9"/>
          <p:cNvSpPr>
            <a:spLocks noGrp="1"/>
          </p:cNvSpPr>
          <p:nvPr>
            <p:ph type="pic" sz="quarter" idx="24" hasCustomPrompt="1"/>
          </p:nvPr>
        </p:nvSpPr>
        <p:spPr>
          <a:xfrm>
            <a:off x="4549776" y="4251512"/>
            <a:ext cx="1079500" cy="1079500"/>
          </a:xfrm>
        </p:spPr>
        <p:txBody>
          <a:bodyPr/>
          <a:lstStyle>
            <a:lvl1pPr marL="0" indent="0">
              <a:buNone/>
              <a:defRPr/>
            </a:lvl1pPr>
          </a:lstStyle>
          <a:p>
            <a:r>
              <a:rPr lang="lt-LT"/>
              <a:t> </a:t>
            </a:r>
          </a:p>
        </p:txBody>
      </p:sp>
      <p:sp>
        <p:nvSpPr>
          <p:cNvPr id="23" name="Text Placeholder 20"/>
          <p:cNvSpPr>
            <a:spLocks noGrp="1"/>
          </p:cNvSpPr>
          <p:nvPr>
            <p:ph type="body" sz="quarter" idx="25" hasCustomPrompt="1"/>
          </p:nvPr>
        </p:nvSpPr>
        <p:spPr>
          <a:xfrm>
            <a:off x="8435970"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4" name="Picture Placeholder 9"/>
          <p:cNvSpPr>
            <a:spLocks noGrp="1"/>
          </p:cNvSpPr>
          <p:nvPr>
            <p:ph type="pic" sz="quarter" idx="26" hasCustomPrompt="1"/>
          </p:nvPr>
        </p:nvSpPr>
        <p:spPr>
          <a:xfrm>
            <a:off x="8435973" y="1870262"/>
            <a:ext cx="1079500" cy="1079500"/>
          </a:xfrm>
        </p:spPr>
        <p:txBody>
          <a:bodyPr/>
          <a:lstStyle>
            <a:lvl1pPr marL="0" indent="0">
              <a:buNone/>
              <a:defRPr/>
            </a:lvl1pPr>
          </a:lstStyle>
          <a:p>
            <a:r>
              <a:rPr lang="lt-LT"/>
              <a:t> </a:t>
            </a:r>
          </a:p>
        </p:txBody>
      </p:sp>
      <p:sp>
        <p:nvSpPr>
          <p:cNvPr id="25" name="Text Placeholder 20"/>
          <p:cNvSpPr>
            <a:spLocks noGrp="1"/>
          </p:cNvSpPr>
          <p:nvPr>
            <p:ph type="body" sz="quarter" idx="27" hasCustomPrompt="1"/>
          </p:nvPr>
        </p:nvSpPr>
        <p:spPr>
          <a:xfrm>
            <a:off x="8435970"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6" name="Picture Placeholder 9"/>
          <p:cNvSpPr>
            <a:spLocks noGrp="1"/>
          </p:cNvSpPr>
          <p:nvPr>
            <p:ph type="pic" sz="quarter" idx="28" hasCustomPrompt="1"/>
          </p:nvPr>
        </p:nvSpPr>
        <p:spPr>
          <a:xfrm>
            <a:off x="8435973" y="4251512"/>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9654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8" name="Picture Placeholder 9"/>
          <p:cNvSpPr>
            <a:spLocks noGrp="1"/>
          </p:cNvSpPr>
          <p:nvPr>
            <p:ph type="pic" sz="quarter" idx="18" hasCustomPrompt="1"/>
          </p:nvPr>
        </p:nvSpPr>
        <p:spPr>
          <a:xfrm>
            <a:off x="7066065"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7066065"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9723540"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9723540" y="1317812"/>
            <a:ext cx="1425388" cy="1425388"/>
          </a:xfrm>
        </p:spPr>
        <p:txBody>
          <a:bodyPr/>
          <a:lstStyle>
            <a:lvl1pPr marL="0" indent="0">
              <a:buNone/>
              <a:defRPr/>
            </a:lvl1pPr>
          </a:lstStyle>
          <a:p>
            <a:r>
              <a:rPr lang="lt-LT"/>
              <a:t> </a:t>
            </a:r>
          </a:p>
        </p:txBody>
      </p:sp>
      <p:sp>
        <p:nvSpPr>
          <p:cNvPr id="13" name="Text Placeholder 20"/>
          <p:cNvSpPr>
            <a:spLocks noGrp="1"/>
          </p:cNvSpPr>
          <p:nvPr>
            <p:ph type="body" sz="quarter" idx="15" hasCustomPrompt="1"/>
          </p:nvPr>
        </p:nvSpPr>
        <p:spPr>
          <a:xfrm>
            <a:off x="70660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972354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70660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972354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33952918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0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8" name="Picture Placeholder 9"/>
          <p:cNvSpPr>
            <a:spLocks noGrp="1"/>
          </p:cNvSpPr>
          <p:nvPr>
            <p:ph type="pic" sz="quarter" idx="18" hasCustomPrompt="1"/>
          </p:nvPr>
        </p:nvSpPr>
        <p:spPr>
          <a:xfrm>
            <a:off x="7066065"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7066065"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9723540"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9723540" y="1317812"/>
            <a:ext cx="1425388" cy="1425388"/>
          </a:xfrm>
        </p:spPr>
        <p:txBody>
          <a:bodyPr/>
          <a:lstStyle>
            <a:lvl1pPr marL="0" indent="0">
              <a:buNone/>
              <a:defRPr/>
            </a:lvl1pPr>
          </a:lstStyle>
          <a:p>
            <a:r>
              <a:rPr lang="lt-LT"/>
              <a:t> </a:t>
            </a:r>
          </a:p>
        </p:txBody>
      </p:sp>
      <p:sp>
        <p:nvSpPr>
          <p:cNvPr id="13" name="Text Placeholder 20"/>
          <p:cNvSpPr>
            <a:spLocks noGrp="1"/>
          </p:cNvSpPr>
          <p:nvPr>
            <p:ph type="body" sz="quarter" idx="15" hasCustomPrompt="1"/>
          </p:nvPr>
        </p:nvSpPr>
        <p:spPr>
          <a:xfrm>
            <a:off x="70660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972354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70660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972354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33952918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8" name="Picture Placeholder 9"/>
          <p:cNvSpPr>
            <a:spLocks noGrp="1"/>
          </p:cNvSpPr>
          <p:nvPr>
            <p:ph type="pic" sz="quarter" idx="18" hasCustomPrompt="1"/>
          </p:nvPr>
        </p:nvSpPr>
        <p:spPr>
          <a:xfrm>
            <a:off x="1017690"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1017690"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3675165"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3675165" y="1317812"/>
            <a:ext cx="1425388" cy="1425388"/>
          </a:xfrm>
        </p:spPr>
        <p:txBody>
          <a:bodyPr/>
          <a:lstStyle>
            <a:lvl1pPr marL="0" indent="0">
              <a:buNone/>
              <a:defRPr/>
            </a:lvl1pPr>
          </a:lstStyle>
          <a:p>
            <a:r>
              <a:rPr lang="lt-LT"/>
              <a:t> </a:t>
            </a:r>
          </a:p>
        </p:txBody>
      </p:sp>
      <p:sp>
        <p:nvSpPr>
          <p:cNvPr id="20"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3"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4"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13" name="Text Placeholder 20"/>
          <p:cNvSpPr>
            <a:spLocks noGrp="1"/>
          </p:cNvSpPr>
          <p:nvPr>
            <p:ph type="body" sz="quarter" idx="15" hasCustomPrompt="1"/>
          </p:nvPr>
        </p:nvSpPr>
        <p:spPr>
          <a:xfrm>
            <a:off x="101769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36751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101769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36751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125062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1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8" name="Picture Placeholder 9"/>
          <p:cNvSpPr>
            <a:spLocks noGrp="1"/>
          </p:cNvSpPr>
          <p:nvPr>
            <p:ph type="pic" sz="quarter" idx="18" hasCustomPrompt="1"/>
          </p:nvPr>
        </p:nvSpPr>
        <p:spPr>
          <a:xfrm>
            <a:off x="1017690"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1017690"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3675165"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3675165" y="1317812"/>
            <a:ext cx="1425388" cy="1425388"/>
          </a:xfrm>
        </p:spPr>
        <p:txBody>
          <a:bodyPr/>
          <a:lstStyle>
            <a:lvl1pPr marL="0" indent="0">
              <a:buNone/>
              <a:defRPr/>
            </a:lvl1pPr>
          </a:lstStyle>
          <a:p>
            <a:r>
              <a:rPr lang="lt-LT"/>
              <a:t> </a:t>
            </a:r>
          </a:p>
        </p:txBody>
      </p:sp>
      <p:sp>
        <p:nvSpPr>
          <p:cNvPr id="20"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3"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4"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13" name="Text Placeholder 20"/>
          <p:cNvSpPr>
            <a:spLocks noGrp="1"/>
          </p:cNvSpPr>
          <p:nvPr>
            <p:ph type="body" sz="quarter" idx="15" hasCustomPrompt="1"/>
          </p:nvPr>
        </p:nvSpPr>
        <p:spPr>
          <a:xfrm>
            <a:off x="101769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36751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101769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36751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125062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2042159"/>
          </a:xfrm>
        </p:spPr>
        <p:txBody>
          <a:bodyPr>
            <a:noAutofit/>
          </a:bodyPr>
          <a:lstStyle>
            <a:lvl1pPr marL="0" indent="0">
              <a:buNone/>
              <a:defRPr sz="6500" b="1" baseline="0">
                <a:solidFill>
                  <a:schemeClr val="tx1"/>
                </a:solidFill>
                <a:latin typeface="+mj-lt"/>
                <a:ea typeface="Euclid Circular A Medium" panose="020B0604000000000000" pitchFamily="34" charset="0"/>
              </a:defRPr>
            </a:lvl1pPr>
          </a:lstStyle>
          <a:p>
            <a:pPr lvl="0"/>
            <a:r>
              <a:rPr lang="es-ES"/>
              <a:t>LTG </a:t>
            </a:r>
            <a:r>
              <a:rPr lang="lt-LT"/>
              <a:t>misija</a:t>
            </a:r>
            <a:r>
              <a:rPr lang="es-ES"/>
              <a:t>:</a:t>
            </a:r>
            <a:r>
              <a:rPr lang="lt-LT"/>
              <a:t> ką mes darome ir kodėl</a:t>
            </a:r>
          </a:p>
        </p:txBody>
      </p:sp>
      <p:sp>
        <p:nvSpPr>
          <p:cNvPr id="8" name="Text Placeholder 11"/>
          <p:cNvSpPr>
            <a:spLocks noGrp="1"/>
          </p:cNvSpPr>
          <p:nvPr>
            <p:ph type="body" sz="quarter" idx="11" hasCustomPrompt="1"/>
          </p:nvPr>
        </p:nvSpPr>
        <p:spPr>
          <a:xfrm>
            <a:off x="619124" y="4418964"/>
            <a:ext cx="6657975" cy="1038861"/>
          </a:xfrm>
        </p:spPr>
        <p:txBody>
          <a:bodyPr>
            <a:noAutofit/>
          </a:bodyPr>
          <a:lstStyle>
            <a:lvl1pPr marL="0" indent="0">
              <a:buNone/>
              <a:defRPr sz="3500" baseline="0">
                <a:solidFill>
                  <a:schemeClr val="bg1"/>
                </a:solidFill>
                <a:latin typeface="+mj-lt"/>
              </a:defRPr>
            </a:lvl1pPr>
          </a:lstStyle>
          <a:p>
            <a:pPr lvl="0"/>
            <a:r>
              <a:rPr lang="lt-LT"/>
              <a:t>Jungiame žmones ir verslus geresnei ateičiai</a:t>
            </a:r>
          </a:p>
        </p:txBody>
      </p:sp>
    </p:spTree>
    <p:extLst>
      <p:ext uri="{BB962C8B-B14F-4D97-AF65-F5344CB8AC3E}">
        <p14:creationId xmlns:p14="http://schemas.microsoft.com/office/powerpoint/2010/main" val="397397983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2042159"/>
          </a:xfrm>
        </p:spPr>
        <p:txBody>
          <a:bodyPr>
            <a:noAutofit/>
          </a:bodyPr>
          <a:lstStyle>
            <a:lvl1pPr marL="0" indent="0">
              <a:buNone/>
              <a:defRPr sz="6500" b="1" baseline="0">
                <a:solidFill>
                  <a:schemeClr val="tx1"/>
                </a:solidFill>
                <a:latin typeface="+mj-lt"/>
                <a:ea typeface="Euclid Circular A Medium" panose="020B0604000000000000" pitchFamily="34" charset="0"/>
              </a:defRPr>
            </a:lvl1pPr>
          </a:lstStyle>
          <a:p>
            <a:pPr lvl="0"/>
            <a:r>
              <a:rPr lang="es-ES"/>
              <a:t>LTG </a:t>
            </a:r>
            <a:r>
              <a:rPr lang="lt-LT"/>
              <a:t>misija</a:t>
            </a:r>
            <a:r>
              <a:rPr lang="es-ES"/>
              <a:t>:</a:t>
            </a:r>
            <a:r>
              <a:rPr lang="lt-LT"/>
              <a:t> ką mes darome ir kodėl</a:t>
            </a:r>
          </a:p>
        </p:txBody>
      </p:sp>
      <p:sp>
        <p:nvSpPr>
          <p:cNvPr id="8" name="Text Placeholder 11"/>
          <p:cNvSpPr>
            <a:spLocks noGrp="1"/>
          </p:cNvSpPr>
          <p:nvPr>
            <p:ph type="body" sz="quarter" idx="11" hasCustomPrompt="1"/>
          </p:nvPr>
        </p:nvSpPr>
        <p:spPr>
          <a:xfrm>
            <a:off x="619124" y="4418964"/>
            <a:ext cx="6657975" cy="1038861"/>
          </a:xfrm>
        </p:spPr>
        <p:txBody>
          <a:bodyPr>
            <a:noAutofit/>
          </a:bodyPr>
          <a:lstStyle>
            <a:lvl1pPr marL="0" indent="0">
              <a:buNone/>
              <a:defRPr sz="3500" baseline="0">
                <a:solidFill>
                  <a:schemeClr val="bg1"/>
                </a:solidFill>
                <a:latin typeface="+mj-lt"/>
              </a:defRPr>
            </a:lvl1pPr>
          </a:lstStyle>
          <a:p>
            <a:pPr lvl="0"/>
            <a:r>
              <a:rPr lang="lt-LT"/>
              <a:t>Jungiame žmones ir verslus geresnei ateičiai</a:t>
            </a:r>
          </a:p>
        </p:txBody>
      </p:sp>
    </p:spTree>
    <p:extLst>
      <p:ext uri="{BB962C8B-B14F-4D97-AF65-F5344CB8AC3E}">
        <p14:creationId xmlns:p14="http://schemas.microsoft.com/office/powerpoint/2010/main" val="397397983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3" name="Text Placeholder 20"/>
          <p:cNvSpPr>
            <a:spLocks noGrp="1"/>
          </p:cNvSpPr>
          <p:nvPr>
            <p:ph type="body" sz="quarter" idx="12" hasCustomPrompt="1"/>
          </p:nvPr>
        </p:nvSpPr>
        <p:spPr>
          <a:xfrm>
            <a:off x="625473"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2" name="Text Placeholder 20"/>
          <p:cNvSpPr>
            <a:spLocks noGrp="1"/>
          </p:cNvSpPr>
          <p:nvPr>
            <p:ph type="body" sz="quarter" idx="25" hasCustomPrompt="1"/>
          </p:nvPr>
        </p:nvSpPr>
        <p:spPr>
          <a:xfrm>
            <a:off x="625473"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625473"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9" name="Text Placeholder 20"/>
          <p:cNvSpPr>
            <a:spLocks noGrp="1"/>
          </p:cNvSpPr>
          <p:nvPr>
            <p:ph type="body" sz="quarter" idx="27" hasCustomPrompt="1"/>
          </p:nvPr>
        </p:nvSpPr>
        <p:spPr>
          <a:xfrm>
            <a:off x="4537119"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0" name="Text Placeholder 20"/>
          <p:cNvSpPr>
            <a:spLocks noGrp="1"/>
          </p:cNvSpPr>
          <p:nvPr>
            <p:ph type="body" sz="quarter" idx="28" hasCustomPrompt="1"/>
          </p:nvPr>
        </p:nvSpPr>
        <p:spPr>
          <a:xfrm>
            <a:off x="4537119"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1" name="Text Placeholder 20"/>
          <p:cNvSpPr>
            <a:spLocks noGrp="1"/>
          </p:cNvSpPr>
          <p:nvPr>
            <p:ph type="body" sz="quarter" idx="29" hasCustomPrompt="1"/>
          </p:nvPr>
        </p:nvSpPr>
        <p:spPr>
          <a:xfrm>
            <a:off x="4537119"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2" name="Text Placeholder 20"/>
          <p:cNvSpPr>
            <a:spLocks noGrp="1"/>
          </p:cNvSpPr>
          <p:nvPr>
            <p:ph type="body" sz="quarter" idx="30" hasCustomPrompt="1"/>
          </p:nvPr>
        </p:nvSpPr>
        <p:spPr>
          <a:xfrm>
            <a:off x="4537119"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3" name="Text Placeholder 20"/>
          <p:cNvSpPr>
            <a:spLocks noGrp="1"/>
          </p:cNvSpPr>
          <p:nvPr>
            <p:ph type="body" sz="quarter" idx="31" hasCustomPrompt="1"/>
          </p:nvPr>
        </p:nvSpPr>
        <p:spPr>
          <a:xfrm>
            <a:off x="8457475"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4" name="Text Placeholder 20"/>
          <p:cNvSpPr>
            <a:spLocks noGrp="1"/>
          </p:cNvSpPr>
          <p:nvPr>
            <p:ph type="body" sz="quarter" idx="32" hasCustomPrompt="1"/>
          </p:nvPr>
        </p:nvSpPr>
        <p:spPr>
          <a:xfrm>
            <a:off x="8457475"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5" name="Text Placeholder 20"/>
          <p:cNvSpPr>
            <a:spLocks noGrp="1"/>
          </p:cNvSpPr>
          <p:nvPr>
            <p:ph type="body" sz="quarter" idx="33" hasCustomPrompt="1"/>
          </p:nvPr>
        </p:nvSpPr>
        <p:spPr>
          <a:xfrm>
            <a:off x="8474891"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6" name="Text Placeholder 20"/>
          <p:cNvSpPr>
            <a:spLocks noGrp="1"/>
          </p:cNvSpPr>
          <p:nvPr>
            <p:ph type="body" sz="quarter" idx="34" hasCustomPrompt="1"/>
          </p:nvPr>
        </p:nvSpPr>
        <p:spPr>
          <a:xfrm>
            <a:off x="8474891"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27506597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3" name="Text Placeholder 20"/>
          <p:cNvSpPr>
            <a:spLocks noGrp="1"/>
          </p:cNvSpPr>
          <p:nvPr>
            <p:ph type="body" sz="quarter" idx="12" hasCustomPrompt="1"/>
          </p:nvPr>
        </p:nvSpPr>
        <p:spPr>
          <a:xfrm>
            <a:off x="625473"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2" name="Text Placeholder 20"/>
          <p:cNvSpPr>
            <a:spLocks noGrp="1"/>
          </p:cNvSpPr>
          <p:nvPr>
            <p:ph type="body" sz="quarter" idx="25" hasCustomPrompt="1"/>
          </p:nvPr>
        </p:nvSpPr>
        <p:spPr>
          <a:xfrm>
            <a:off x="625473"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625473"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9" name="Text Placeholder 20"/>
          <p:cNvSpPr>
            <a:spLocks noGrp="1"/>
          </p:cNvSpPr>
          <p:nvPr>
            <p:ph type="body" sz="quarter" idx="27" hasCustomPrompt="1"/>
          </p:nvPr>
        </p:nvSpPr>
        <p:spPr>
          <a:xfrm>
            <a:off x="4537119"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0" name="Text Placeholder 20"/>
          <p:cNvSpPr>
            <a:spLocks noGrp="1"/>
          </p:cNvSpPr>
          <p:nvPr>
            <p:ph type="body" sz="quarter" idx="28" hasCustomPrompt="1"/>
          </p:nvPr>
        </p:nvSpPr>
        <p:spPr>
          <a:xfrm>
            <a:off x="4537119"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1" name="Text Placeholder 20"/>
          <p:cNvSpPr>
            <a:spLocks noGrp="1"/>
          </p:cNvSpPr>
          <p:nvPr>
            <p:ph type="body" sz="quarter" idx="29" hasCustomPrompt="1"/>
          </p:nvPr>
        </p:nvSpPr>
        <p:spPr>
          <a:xfrm>
            <a:off x="4537119"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2" name="Text Placeholder 20"/>
          <p:cNvSpPr>
            <a:spLocks noGrp="1"/>
          </p:cNvSpPr>
          <p:nvPr>
            <p:ph type="body" sz="quarter" idx="30" hasCustomPrompt="1"/>
          </p:nvPr>
        </p:nvSpPr>
        <p:spPr>
          <a:xfrm>
            <a:off x="4537119"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3" name="Text Placeholder 20"/>
          <p:cNvSpPr>
            <a:spLocks noGrp="1"/>
          </p:cNvSpPr>
          <p:nvPr>
            <p:ph type="body" sz="quarter" idx="31" hasCustomPrompt="1"/>
          </p:nvPr>
        </p:nvSpPr>
        <p:spPr>
          <a:xfrm>
            <a:off x="8457475"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4" name="Text Placeholder 20"/>
          <p:cNvSpPr>
            <a:spLocks noGrp="1"/>
          </p:cNvSpPr>
          <p:nvPr>
            <p:ph type="body" sz="quarter" idx="32" hasCustomPrompt="1"/>
          </p:nvPr>
        </p:nvSpPr>
        <p:spPr>
          <a:xfrm>
            <a:off x="8457475"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5" name="Text Placeholder 20"/>
          <p:cNvSpPr>
            <a:spLocks noGrp="1"/>
          </p:cNvSpPr>
          <p:nvPr>
            <p:ph type="body" sz="quarter" idx="33" hasCustomPrompt="1"/>
          </p:nvPr>
        </p:nvSpPr>
        <p:spPr>
          <a:xfrm>
            <a:off x="8474891"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6" name="Text Placeholder 20"/>
          <p:cNvSpPr>
            <a:spLocks noGrp="1"/>
          </p:cNvSpPr>
          <p:nvPr>
            <p:ph type="body" sz="quarter" idx="34" hasCustomPrompt="1"/>
          </p:nvPr>
        </p:nvSpPr>
        <p:spPr>
          <a:xfrm>
            <a:off x="8474891"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2750659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1414145"/>
          </a:xfrm>
        </p:spPr>
        <p:txBody>
          <a:bodyPr>
            <a:noAutofit/>
          </a:bodyPr>
          <a:lstStyle>
            <a:lvl1pPr marL="0" indent="0">
              <a:buNone/>
              <a:defRPr sz="6500" b="1" baseline="0">
                <a:solidFill>
                  <a:schemeClr val="tx1"/>
                </a:solidFill>
                <a:latin typeface="+mj-lt"/>
                <a:ea typeface="Euclid Circular A Medium" panose="020B0604000000000000" pitchFamily="34" charset="0"/>
              </a:defRPr>
            </a:lvl1pPr>
          </a:lstStyle>
          <a:p>
            <a:pPr lvl="0"/>
            <a:r>
              <a:rPr lang="lt-LT"/>
              <a:t>Jūsų klausimai</a:t>
            </a:r>
          </a:p>
        </p:txBody>
      </p:sp>
      <p:sp>
        <p:nvSpPr>
          <p:cNvPr id="4"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lt-LT"/>
              <a:t>Prezentacijos pavadinimas</a:t>
            </a:r>
          </a:p>
        </p:txBody>
      </p:sp>
    </p:spTree>
    <p:extLst>
      <p:ext uri="{BB962C8B-B14F-4D97-AF65-F5344CB8AC3E}">
        <p14:creationId xmlns:p14="http://schemas.microsoft.com/office/powerpoint/2010/main" val="292370151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1414145"/>
          </a:xfrm>
        </p:spPr>
        <p:txBody>
          <a:bodyPr>
            <a:noAutofit/>
          </a:bodyPr>
          <a:lstStyle>
            <a:lvl1pPr marL="0" indent="0">
              <a:buNone/>
              <a:defRPr sz="6500" b="1" baseline="0">
                <a:solidFill>
                  <a:schemeClr val="tx1"/>
                </a:solidFill>
                <a:latin typeface="+mj-lt"/>
                <a:ea typeface="Euclid Circular A Medium" panose="020B0604000000000000" pitchFamily="34" charset="0"/>
              </a:defRPr>
            </a:lvl1pPr>
          </a:lstStyle>
          <a:p>
            <a:pPr lvl="0"/>
            <a:r>
              <a:rPr lang="lt-LT"/>
              <a:t>Jūsų klausimai</a:t>
            </a:r>
          </a:p>
        </p:txBody>
      </p:sp>
      <p:sp>
        <p:nvSpPr>
          <p:cNvPr id="4"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lt-LT"/>
              <a:t>Prezentacijos pavadinimas</a:t>
            </a:r>
          </a:p>
        </p:txBody>
      </p:sp>
    </p:spTree>
    <p:extLst>
      <p:ext uri="{BB962C8B-B14F-4D97-AF65-F5344CB8AC3E}">
        <p14:creationId xmlns:p14="http://schemas.microsoft.com/office/powerpoint/2010/main" val="292370151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3" name="Picture Placeholder 2"/>
          <p:cNvSpPr>
            <a:spLocks noGrp="1"/>
          </p:cNvSpPr>
          <p:nvPr>
            <p:ph type="pic" sz="quarter" idx="27" hasCustomPrompt="1"/>
          </p:nvPr>
        </p:nvSpPr>
        <p:spPr>
          <a:xfrm>
            <a:off x="0" y="1971675"/>
            <a:ext cx="2438400" cy="2438400"/>
          </a:xfrm>
        </p:spPr>
        <p:txBody>
          <a:bodyPr/>
          <a:lstStyle>
            <a:lvl1pPr marL="0" indent="0">
              <a:buNone/>
              <a:defRPr/>
            </a:lvl1pPr>
          </a:lstStyle>
          <a:p>
            <a:r>
              <a:rPr lang="lt-LT"/>
              <a:t> </a:t>
            </a:r>
          </a:p>
        </p:txBody>
      </p:sp>
      <p:sp>
        <p:nvSpPr>
          <p:cNvPr id="17" name="Picture Placeholder 2"/>
          <p:cNvSpPr>
            <a:spLocks noGrp="1"/>
          </p:cNvSpPr>
          <p:nvPr>
            <p:ph type="pic" sz="quarter" idx="28" hasCustomPrompt="1"/>
          </p:nvPr>
        </p:nvSpPr>
        <p:spPr>
          <a:xfrm>
            <a:off x="2438400" y="1971675"/>
            <a:ext cx="2438400" cy="2438400"/>
          </a:xfrm>
        </p:spPr>
        <p:txBody>
          <a:bodyPr/>
          <a:lstStyle>
            <a:lvl1pPr marL="0" indent="0">
              <a:buNone/>
              <a:defRPr/>
            </a:lvl1pPr>
          </a:lstStyle>
          <a:p>
            <a:r>
              <a:rPr lang="lt-LT"/>
              <a:t> </a:t>
            </a:r>
          </a:p>
        </p:txBody>
      </p:sp>
      <p:sp>
        <p:nvSpPr>
          <p:cNvPr id="27" name="Picture Placeholder 2"/>
          <p:cNvSpPr>
            <a:spLocks noGrp="1"/>
          </p:cNvSpPr>
          <p:nvPr>
            <p:ph type="pic" sz="quarter" idx="29" hasCustomPrompt="1"/>
          </p:nvPr>
        </p:nvSpPr>
        <p:spPr>
          <a:xfrm>
            <a:off x="4876800" y="1971675"/>
            <a:ext cx="2438400" cy="2438400"/>
          </a:xfrm>
        </p:spPr>
        <p:txBody>
          <a:bodyPr/>
          <a:lstStyle>
            <a:lvl1pPr marL="0" indent="0">
              <a:buNone/>
              <a:defRPr/>
            </a:lvl1pPr>
          </a:lstStyle>
          <a:p>
            <a:r>
              <a:rPr lang="lt-LT"/>
              <a:t> </a:t>
            </a:r>
          </a:p>
        </p:txBody>
      </p:sp>
      <p:sp>
        <p:nvSpPr>
          <p:cNvPr id="28" name="Picture Placeholder 2"/>
          <p:cNvSpPr>
            <a:spLocks noGrp="1"/>
          </p:cNvSpPr>
          <p:nvPr>
            <p:ph type="pic" sz="quarter" idx="30" hasCustomPrompt="1"/>
          </p:nvPr>
        </p:nvSpPr>
        <p:spPr>
          <a:xfrm>
            <a:off x="7315200" y="1974655"/>
            <a:ext cx="2438400" cy="2438400"/>
          </a:xfrm>
        </p:spPr>
        <p:txBody>
          <a:bodyPr/>
          <a:lstStyle>
            <a:lvl1pPr marL="0" indent="0">
              <a:buNone/>
              <a:defRPr/>
            </a:lvl1pPr>
          </a:lstStyle>
          <a:p>
            <a:r>
              <a:rPr lang="lt-LT"/>
              <a:t> </a:t>
            </a:r>
          </a:p>
        </p:txBody>
      </p:sp>
      <p:sp>
        <p:nvSpPr>
          <p:cNvPr id="29" name="Picture Placeholder 2"/>
          <p:cNvSpPr>
            <a:spLocks noGrp="1"/>
          </p:cNvSpPr>
          <p:nvPr>
            <p:ph type="pic" sz="quarter" idx="31" hasCustomPrompt="1"/>
          </p:nvPr>
        </p:nvSpPr>
        <p:spPr>
          <a:xfrm>
            <a:off x="9753600" y="1974655"/>
            <a:ext cx="2438400" cy="2438400"/>
          </a:xfrm>
        </p:spPr>
        <p:txBody>
          <a:bodyPr/>
          <a:lstStyle>
            <a:lvl1pPr marL="0" indent="0">
              <a:buNone/>
              <a:defRPr/>
            </a:lvl1pPr>
          </a:lstStyle>
          <a:p>
            <a:r>
              <a:rPr lang="lt-LT"/>
              <a:t> </a:t>
            </a:r>
          </a:p>
        </p:txBody>
      </p:sp>
      <p:sp>
        <p:nvSpPr>
          <p:cNvPr id="30" name="Text Placeholder 20"/>
          <p:cNvSpPr>
            <a:spLocks noGrp="1"/>
          </p:cNvSpPr>
          <p:nvPr>
            <p:ph type="body" sz="quarter" idx="15" hasCustomPrompt="1"/>
          </p:nvPr>
        </p:nvSpPr>
        <p:spPr>
          <a:xfrm>
            <a:off x="217591"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1" name="Text Placeholder 20"/>
          <p:cNvSpPr>
            <a:spLocks noGrp="1"/>
          </p:cNvSpPr>
          <p:nvPr>
            <p:ph type="body" sz="quarter" idx="32" hasCustomPrompt="1"/>
          </p:nvPr>
        </p:nvSpPr>
        <p:spPr>
          <a:xfrm>
            <a:off x="26376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2" name="Text Placeholder 20"/>
          <p:cNvSpPr>
            <a:spLocks noGrp="1"/>
          </p:cNvSpPr>
          <p:nvPr>
            <p:ph type="body" sz="quarter" idx="33" hasCustomPrompt="1"/>
          </p:nvPr>
        </p:nvSpPr>
        <p:spPr>
          <a:xfrm>
            <a:off x="50760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3" name="Text Placeholder 20"/>
          <p:cNvSpPr>
            <a:spLocks noGrp="1"/>
          </p:cNvSpPr>
          <p:nvPr>
            <p:ph type="body" sz="quarter" idx="34" hasCustomPrompt="1"/>
          </p:nvPr>
        </p:nvSpPr>
        <p:spPr>
          <a:xfrm>
            <a:off x="75144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4" name="Text Placeholder 20"/>
          <p:cNvSpPr>
            <a:spLocks noGrp="1"/>
          </p:cNvSpPr>
          <p:nvPr>
            <p:ph type="body" sz="quarter" idx="35" hasCustomPrompt="1"/>
          </p:nvPr>
        </p:nvSpPr>
        <p:spPr>
          <a:xfrm>
            <a:off x="99528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6" name="Text Placeholder 20"/>
          <p:cNvSpPr>
            <a:spLocks noGrp="1"/>
          </p:cNvSpPr>
          <p:nvPr>
            <p:ph type="body" sz="quarter" idx="25" hasCustomPrompt="1"/>
          </p:nvPr>
        </p:nvSpPr>
        <p:spPr>
          <a:xfrm>
            <a:off x="217592"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7" name="Text Placeholder 20"/>
          <p:cNvSpPr>
            <a:spLocks noGrp="1"/>
          </p:cNvSpPr>
          <p:nvPr>
            <p:ph type="body" sz="quarter" idx="36" hasCustomPrompt="1"/>
          </p:nvPr>
        </p:nvSpPr>
        <p:spPr>
          <a:xfrm>
            <a:off x="26376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8" name="Text Placeholder 20"/>
          <p:cNvSpPr>
            <a:spLocks noGrp="1"/>
          </p:cNvSpPr>
          <p:nvPr>
            <p:ph type="body" sz="quarter" idx="37" hasCustomPrompt="1"/>
          </p:nvPr>
        </p:nvSpPr>
        <p:spPr>
          <a:xfrm>
            <a:off x="50760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9" name="Text Placeholder 20"/>
          <p:cNvSpPr>
            <a:spLocks noGrp="1"/>
          </p:cNvSpPr>
          <p:nvPr>
            <p:ph type="body" sz="quarter" idx="38" hasCustomPrompt="1"/>
          </p:nvPr>
        </p:nvSpPr>
        <p:spPr>
          <a:xfrm>
            <a:off x="75144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40" name="Text Placeholder 20"/>
          <p:cNvSpPr>
            <a:spLocks noGrp="1"/>
          </p:cNvSpPr>
          <p:nvPr>
            <p:ph type="body" sz="quarter" idx="39" hasCustomPrompt="1"/>
          </p:nvPr>
        </p:nvSpPr>
        <p:spPr>
          <a:xfrm>
            <a:off x="99528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Tree>
    <p:extLst>
      <p:ext uri="{BB962C8B-B14F-4D97-AF65-F5344CB8AC3E}">
        <p14:creationId xmlns:p14="http://schemas.microsoft.com/office/powerpoint/2010/main" val="29702468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3" name="Picture Placeholder 2"/>
          <p:cNvSpPr>
            <a:spLocks noGrp="1"/>
          </p:cNvSpPr>
          <p:nvPr>
            <p:ph type="pic" sz="quarter" idx="27" hasCustomPrompt="1"/>
          </p:nvPr>
        </p:nvSpPr>
        <p:spPr>
          <a:xfrm>
            <a:off x="0" y="1971675"/>
            <a:ext cx="2438400" cy="2438400"/>
          </a:xfrm>
        </p:spPr>
        <p:txBody>
          <a:bodyPr/>
          <a:lstStyle>
            <a:lvl1pPr marL="0" indent="0">
              <a:buNone/>
              <a:defRPr/>
            </a:lvl1pPr>
          </a:lstStyle>
          <a:p>
            <a:r>
              <a:rPr lang="lt-LT"/>
              <a:t> </a:t>
            </a:r>
          </a:p>
        </p:txBody>
      </p:sp>
      <p:sp>
        <p:nvSpPr>
          <p:cNvPr id="17" name="Picture Placeholder 2"/>
          <p:cNvSpPr>
            <a:spLocks noGrp="1"/>
          </p:cNvSpPr>
          <p:nvPr>
            <p:ph type="pic" sz="quarter" idx="28" hasCustomPrompt="1"/>
          </p:nvPr>
        </p:nvSpPr>
        <p:spPr>
          <a:xfrm>
            <a:off x="2438400" y="1971675"/>
            <a:ext cx="2438400" cy="2438400"/>
          </a:xfrm>
        </p:spPr>
        <p:txBody>
          <a:bodyPr/>
          <a:lstStyle>
            <a:lvl1pPr marL="0" indent="0">
              <a:buNone/>
              <a:defRPr/>
            </a:lvl1pPr>
          </a:lstStyle>
          <a:p>
            <a:r>
              <a:rPr lang="lt-LT"/>
              <a:t> </a:t>
            </a:r>
          </a:p>
        </p:txBody>
      </p:sp>
      <p:sp>
        <p:nvSpPr>
          <p:cNvPr id="27" name="Picture Placeholder 2"/>
          <p:cNvSpPr>
            <a:spLocks noGrp="1"/>
          </p:cNvSpPr>
          <p:nvPr>
            <p:ph type="pic" sz="quarter" idx="29" hasCustomPrompt="1"/>
          </p:nvPr>
        </p:nvSpPr>
        <p:spPr>
          <a:xfrm>
            <a:off x="4876800" y="1971675"/>
            <a:ext cx="2438400" cy="2438400"/>
          </a:xfrm>
        </p:spPr>
        <p:txBody>
          <a:bodyPr/>
          <a:lstStyle>
            <a:lvl1pPr marL="0" indent="0">
              <a:buNone/>
              <a:defRPr/>
            </a:lvl1pPr>
          </a:lstStyle>
          <a:p>
            <a:r>
              <a:rPr lang="lt-LT"/>
              <a:t> </a:t>
            </a:r>
          </a:p>
        </p:txBody>
      </p:sp>
      <p:sp>
        <p:nvSpPr>
          <p:cNvPr id="28" name="Picture Placeholder 2"/>
          <p:cNvSpPr>
            <a:spLocks noGrp="1"/>
          </p:cNvSpPr>
          <p:nvPr>
            <p:ph type="pic" sz="quarter" idx="30" hasCustomPrompt="1"/>
          </p:nvPr>
        </p:nvSpPr>
        <p:spPr>
          <a:xfrm>
            <a:off x="7315200" y="1974655"/>
            <a:ext cx="2438400" cy="2438400"/>
          </a:xfrm>
        </p:spPr>
        <p:txBody>
          <a:bodyPr/>
          <a:lstStyle>
            <a:lvl1pPr marL="0" indent="0">
              <a:buNone/>
              <a:defRPr/>
            </a:lvl1pPr>
          </a:lstStyle>
          <a:p>
            <a:r>
              <a:rPr lang="lt-LT"/>
              <a:t> </a:t>
            </a:r>
          </a:p>
        </p:txBody>
      </p:sp>
      <p:sp>
        <p:nvSpPr>
          <p:cNvPr id="29" name="Picture Placeholder 2"/>
          <p:cNvSpPr>
            <a:spLocks noGrp="1"/>
          </p:cNvSpPr>
          <p:nvPr>
            <p:ph type="pic" sz="quarter" idx="31" hasCustomPrompt="1"/>
          </p:nvPr>
        </p:nvSpPr>
        <p:spPr>
          <a:xfrm>
            <a:off x="9753600" y="1974655"/>
            <a:ext cx="2438400" cy="2438400"/>
          </a:xfrm>
        </p:spPr>
        <p:txBody>
          <a:bodyPr/>
          <a:lstStyle>
            <a:lvl1pPr marL="0" indent="0">
              <a:buNone/>
              <a:defRPr/>
            </a:lvl1pPr>
          </a:lstStyle>
          <a:p>
            <a:r>
              <a:rPr lang="lt-LT"/>
              <a:t> </a:t>
            </a:r>
          </a:p>
        </p:txBody>
      </p:sp>
      <p:sp>
        <p:nvSpPr>
          <p:cNvPr id="30" name="Text Placeholder 20"/>
          <p:cNvSpPr>
            <a:spLocks noGrp="1"/>
          </p:cNvSpPr>
          <p:nvPr>
            <p:ph type="body" sz="quarter" idx="15" hasCustomPrompt="1"/>
          </p:nvPr>
        </p:nvSpPr>
        <p:spPr>
          <a:xfrm>
            <a:off x="217591"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1" name="Text Placeholder 20"/>
          <p:cNvSpPr>
            <a:spLocks noGrp="1"/>
          </p:cNvSpPr>
          <p:nvPr>
            <p:ph type="body" sz="quarter" idx="32" hasCustomPrompt="1"/>
          </p:nvPr>
        </p:nvSpPr>
        <p:spPr>
          <a:xfrm>
            <a:off x="26376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2" name="Text Placeholder 20"/>
          <p:cNvSpPr>
            <a:spLocks noGrp="1"/>
          </p:cNvSpPr>
          <p:nvPr>
            <p:ph type="body" sz="quarter" idx="33" hasCustomPrompt="1"/>
          </p:nvPr>
        </p:nvSpPr>
        <p:spPr>
          <a:xfrm>
            <a:off x="50760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3" name="Text Placeholder 20"/>
          <p:cNvSpPr>
            <a:spLocks noGrp="1"/>
          </p:cNvSpPr>
          <p:nvPr>
            <p:ph type="body" sz="quarter" idx="34" hasCustomPrompt="1"/>
          </p:nvPr>
        </p:nvSpPr>
        <p:spPr>
          <a:xfrm>
            <a:off x="75144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4" name="Text Placeholder 20"/>
          <p:cNvSpPr>
            <a:spLocks noGrp="1"/>
          </p:cNvSpPr>
          <p:nvPr>
            <p:ph type="body" sz="quarter" idx="35" hasCustomPrompt="1"/>
          </p:nvPr>
        </p:nvSpPr>
        <p:spPr>
          <a:xfrm>
            <a:off x="9952883" y="4672401"/>
            <a:ext cx="1944584" cy="370698"/>
          </a:xfrm>
        </p:spPr>
        <p:txBody>
          <a:bodyPr>
            <a:normAutofit/>
          </a:bodyPr>
          <a:lstStyle>
            <a:lvl1pPr marL="0" indent="0">
              <a:lnSpc>
                <a:spcPts val="2000"/>
              </a:lnSpc>
              <a:buNone/>
              <a:defRPr sz="1400" b="1">
                <a:solidFill>
                  <a:schemeClr val="bg1"/>
                </a:solidFill>
                <a:latin typeface="+mj-lt"/>
              </a:defRPr>
            </a:lvl1pPr>
          </a:lstStyle>
          <a:p>
            <a:pPr lvl="0"/>
            <a:r>
              <a:rPr lang="lt-LT"/>
              <a:t>Vardas Pavardė</a:t>
            </a:r>
          </a:p>
        </p:txBody>
      </p:sp>
      <p:sp>
        <p:nvSpPr>
          <p:cNvPr id="36" name="Text Placeholder 20"/>
          <p:cNvSpPr>
            <a:spLocks noGrp="1"/>
          </p:cNvSpPr>
          <p:nvPr>
            <p:ph type="body" sz="quarter" idx="25" hasCustomPrompt="1"/>
          </p:nvPr>
        </p:nvSpPr>
        <p:spPr>
          <a:xfrm>
            <a:off x="217592"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7" name="Text Placeholder 20"/>
          <p:cNvSpPr>
            <a:spLocks noGrp="1"/>
          </p:cNvSpPr>
          <p:nvPr>
            <p:ph type="body" sz="quarter" idx="36" hasCustomPrompt="1"/>
          </p:nvPr>
        </p:nvSpPr>
        <p:spPr>
          <a:xfrm>
            <a:off x="26376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8" name="Text Placeholder 20"/>
          <p:cNvSpPr>
            <a:spLocks noGrp="1"/>
          </p:cNvSpPr>
          <p:nvPr>
            <p:ph type="body" sz="quarter" idx="37" hasCustomPrompt="1"/>
          </p:nvPr>
        </p:nvSpPr>
        <p:spPr>
          <a:xfrm>
            <a:off x="50760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9" name="Text Placeholder 20"/>
          <p:cNvSpPr>
            <a:spLocks noGrp="1"/>
          </p:cNvSpPr>
          <p:nvPr>
            <p:ph type="body" sz="quarter" idx="38" hasCustomPrompt="1"/>
          </p:nvPr>
        </p:nvSpPr>
        <p:spPr>
          <a:xfrm>
            <a:off x="75144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40" name="Text Placeholder 20"/>
          <p:cNvSpPr>
            <a:spLocks noGrp="1"/>
          </p:cNvSpPr>
          <p:nvPr>
            <p:ph type="body" sz="quarter" idx="39" hasCustomPrompt="1"/>
          </p:nvPr>
        </p:nvSpPr>
        <p:spPr>
          <a:xfrm>
            <a:off x="9952883" y="5353050"/>
            <a:ext cx="1944584" cy="1162050"/>
          </a:xfrm>
        </p:spPr>
        <p:txBody>
          <a:bodyPr>
            <a:normAutofit/>
          </a:bodyPr>
          <a:lstStyle>
            <a:lvl1pPr marL="0" indent="0">
              <a:lnSpc>
                <a:spcPts val="2000"/>
              </a:lnSpc>
              <a:buNone/>
              <a:defRPr sz="1400">
                <a:solidFill>
                  <a:schemeClr val="bg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Tree>
    <p:extLst>
      <p:ext uri="{BB962C8B-B14F-4D97-AF65-F5344CB8AC3E}">
        <p14:creationId xmlns:p14="http://schemas.microsoft.com/office/powerpoint/2010/main" val="297024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latin typeface="+mj-lt"/>
              </a:defRPr>
            </a:lvl1pPr>
          </a:lstStyle>
          <a:p>
            <a:fld id="{2CE743E1-03D1-4FD7-B05B-89AEB79501F2}" type="datetime1">
              <a:rPr lang="lt-LT" smtClean="0"/>
              <a:pPr/>
              <a:t>2022-03-23</a:t>
            </a:fld>
            <a:endParaRPr lang="lt-LT"/>
          </a:p>
        </p:txBody>
      </p:sp>
      <p:sp>
        <p:nvSpPr>
          <p:cNvPr id="12"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en-US" err="1"/>
              <a:t>Prane</a:t>
            </a:r>
            <a:r>
              <a:rPr lang="lt-LT" err="1"/>
              <a:t>šėjas</a:t>
            </a:r>
            <a:r>
              <a:rPr lang="lt-LT"/>
              <a:t>, pranešėjo pareigos</a:t>
            </a:r>
          </a:p>
        </p:txBody>
      </p:sp>
      <p:sp>
        <p:nvSpPr>
          <p:cNvPr id="14" name="Text Placeholder 13"/>
          <p:cNvSpPr>
            <a:spLocks noGrp="1"/>
          </p:cNvSpPr>
          <p:nvPr>
            <p:ph type="body" sz="quarter" idx="12" hasCustomPrompt="1"/>
          </p:nvPr>
        </p:nvSpPr>
        <p:spPr>
          <a:xfrm>
            <a:off x="609192" y="2672080"/>
            <a:ext cx="6076088" cy="2042159"/>
          </a:xfrm>
        </p:spPr>
        <p:txBody>
          <a:bodyPr>
            <a:noAutofit/>
          </a:bodyPr>
          <a:lstStyle>
            <a:lvl1pPr marL="0" indent="0">
              <a:buNone/>
              <a:defRPr sz="6500" b="1" baseline="0">
                <a:latin typeface="+mj-lt"/>
                <a:ea typeface="Euclid Circular A Medium" panose="020B0604000000000000" pitchFamily="34" charset="0"/>
              </a:defRPr>
            </a:lvl1pPr>
          </a:lstStyle>
          <a:p>
            <a:pPr lvl="0"/>
            <a:r>
              <a:rPr lang="lt-LT"/>
              <a:t>Prezentacijos pavadinimas</a:t>
            </a:r>
          </a:p>
        </p:txBody>
      </p:sp>
    </p:spTree>
    <p:extLst>
      <p:ext uri="{BB962C8B-B14F-4D97-AF65-F5344CB8AC3E}">
        <p14:creationId xmlns:p14="http://schemas.microsoft.com/office/powerpoint/2010/main" val="334522615"/>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5" name="Table Placeholder 4"/>
          <p:cNvSpPr>
            <a:spLocks noGrp="1"/>
          </p:cNvSpPr>
          <p:nvPr>
            <p:ph type="tbl" sz="quarter" idx="13" hasCustomPrompt="1"/>
          </p:nvPr>
        </p:nvSpPr>
        <p:spPr>
          <a:xfrm>
            <a:off x="625474" y="2447200"/>
            <a:ext cx="10956925" cy="3717925"/>
          </a:xfrm>
        </p:spPr>
        <p:txBody>
          <a:bodyPr/>
          <a:lstStyle>
            <a:lvl1pPr marL="0" indent="0">
              <a:buNone/>
              <a:defRPr/>
            </a:lvl1pPr>
          </a:lstStyle>
          <a:p>
            <a:r>
              <a:rPr lang="lt-LT"/>
              <a:t> </a:t>
            </a:r>
          </a:p>
        </p:txBody>
      </p:sp>
    </p:spTree>
    <p:extLst>
      <p:ext uri="{BB962C8B-B14F-4D97-AF65-F5344CB8AC3E}">
        <p14:creationId xmlns:p14="http://schemas.microsoft.com/office/powerpoint/2010/main" val="274119155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5" name="Table Placeholder 4"/>
          <p:cNvSpPr>
            <a:spLocks noGrp="1"/>
          </p:cNvSpPr>
          <p:nvPr>
            <p:ph type="tbl" sz="quarter" idx="13" hasCustomPrompt="1"/>
          </p:nvPr>
        </p:nvSpPr>
        <p:spPr>
          <a:xfrm>
            <a:off x="625474" y="2447200"/>
            <a:ext cx="10956925" cy="3717925"/>
          </a:xfrm>
        </p:spPr>
        <p:txBody>
          <a:bodyPr/>
          <a:lstStyle>
            <a:lvl1pPr marL="0" indent="0">
              <a:buNone/>
              <a:defRPr/>
            </a:lvl1pPr>
          </a:lstStyle>
          <a:p>
            <a:r>
              <a:rPr lang="lt-LT"/>
              <a:t> </a:t>
            </a:r>
          </a:p>
        </p:txBody>
      </p:sp>
    </p:spTree>
    <p:extLst>
      <p:ext uri="{BB962C8B-B14F-4D97-AF65-F5344CB8AC3E}">
        <p14:creationId xmlns:p14="http://schemas.microsoft.com/office/powerpoint/2010/main" val="2741191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LTG grupės struktūra</a:t>
            </a:r>
          </a:p>
        </p:txBody>
      </p:sp>
    </p:spTree>
    <p:extLst>
      <p:ext uri="{BB962C8B-B14F-4D97-AF65-F5344CB8AC3E}">
        <p14:creationId xmlns:p14="http://schemas.microsoft.com/office/powerpoint/2010/main" val="10963192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LTG grupės struktūra</a:t>
            </a:r>
          </a:p>
        </p:txBody>
      </p:sp>
    </p:spTree>
    <p:extLst>
      <p:ext uri="{BB962C8B-B14F-4D97-AF65-F5344CB8AC3E}">
        <p14:creationId xmlns:p14="http://schemas.microsoft.com/office/powerpoint/2010/main" val="1096319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8335647"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a:t>
            </a:r>
            <a:r>
              <a:rPr lang="en-US" err="1"/>
              <a:t>proceso</a:t>
            </a:r>
            <a:r>
              <a:rPr lang="lt-LT"/>
              <a:t> pavadinimas</a:t>
            </a:r>
          </a:p>
        </p:txBody>
      </p:sp>
      <p:sp>
        <p:nvSpPr>
          <p:cNvPr id="3" name="SmartArt Placeholder 2"/>
          <p:cNvSpPr>
            <a:spLocks noGrp="1"/>
          </p:cNvSpPr>
          <p:nvPr>
            <p:ph type="dgm" sz="quarter" idx="12" hasCustomPrompt="1"/>
          </p:nvPr>
        </p:nvSpPr>
        <p:spPr>
          <a:xfrm>
            <a:off x="625475" y="2055813"/>
            <a:ext cx="10956925" cy="1157650"/>
          </a:xfrm>
        </p:spPr>
        <p:txBody>
          <a:bodyPr/>
          <a:lstStyle>
            <a:lvl1pPr marL="0" indent="0">
              <a:buNone/>
              <a:defRPr/>
            </a:lvl1pPr>
          </a:lstStyle>
          <a:p>
            <a:r>
              <a:rPr lang="en-US"/>
              <a:t> </a:t>
            </a:r>
            <a:endParaRPr lang="lt-LT"/>
          </a:p>
        </p:txBody>
      </p:sp>
      <p:sp>
        <p:nvSpPr>
          <p:cNvPr id="17" name="Text Placeholder 20"/>
          <p:cNvSpPr>
            <a:spLocks noGrp="1"/>
          </p:cNvSpPr>
          <p:nvPr>
            <p:ph type="body" sz="quarter" idx="25" hasCustomPrompt="1"/>
          </p:nvPr>
        </p:nvSpPr>
        <p:spPr>
          <a:xfrm>
            <a:off x="625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2787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7" name="Text Placeholder 20"/>
          <p:cNvSpPr>
            <a:spLocks noGrp="1"/>
          </p:cNvSpPr>
          <p:nvPr>
            <p:ph type="body" sz="quarter" idx="27" hasCustomPrompt="1"/>
          </p:nvPr>
        </p:nvSpPr>
        <p:spPr>
          <a:xfrm>
            <a:off x="494982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8" name="Text Placeholder 20"/>
          <p:cNvSpPr>
            <a:spLocks noGrp="1"/>
          </p:cNvSpPr>
          <p:nvPr>
            <p:ph type="body" sz="quarter" idx="28" hasCustomPrompt="1"/>
          </p:nvPr>
        </p:nvSpPr>
        <p:spPr>
          <a:xfrm>
            <a:off x="7102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9" name="Text Placeholder 20"/>
          <p:cNvSpPr>
            <a:spLocks noGrp="1"/>
          </p:cNvSpPr>
          <p:nvPr>
            <p:ph type="body" sz="quarter" idx="29" hasCustomPrompt="1"/>
          </p:nvPr>
        </p:nvSpPr>
        <p:spPr>
          <a:xfrm>
            <a:off x="9264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0" name="Text Placeholder 20"/>
          <p:cNvSpPr>
            <a:spLocks noGrp="1"/>
          </p:cNvSpPr>
          <p:nvPr>
            <p:ph type="body" sz="quarter" idx="30" hasCustomPrompt="1"/>
          </p:nvPr>
        </p:nvSpPr>
        <p:spPr>
          <a:xfrm>
            <a:off x="625473"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5" name="Text Placeholder 20"/>
          <p:cNvSpPr>
            <a:spLocks noGrp="1"/>
          </p:cNvSpPr>
          <p:nvPr>
            <p:ph type="body" sz="quarter" idx="31" hasCustomPrompt="1"/>
          </p:nvPr>
        </p:nvSpPr>
        <p:spPr>
          <a:xfrm>
            <a:off x="2787648"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6" name="Text Placeholder 20"/>
          <p:cNvSpPr>
            <a:spLocks noGrp="1"/>
          </p:cNvSpPr>
          <p:nvPr>
            <p:ph type="body" sz="quarter" idx="32" hasCustomPrompt="1"/>
          </p:nvPr>
        </p:nvSpPr>
        <p:spPr>
          <a:xfrm>
            <a:off x="4949822"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7" name="Text Placeholder 20"/>
          <p:cNvSpPr>
            <a:spLocks noGrp="1"/>
          </p:cNvSpPr>
          <p:nvPr>
            <p:ph type="body" sz="quarter" idx="33" hasCustomPrompt="1"/>
          </p:nvPr>
        </p:nvSpPr>
        <p:spPr>
          <a:xfrm>
            <a:off x="7111996"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8" name="Text Placeholder 20"/>
          <p:cNvSpPr>
            <a:spLocks noGrp="1"/>
          </p:cNvSpPr>
          <p:nvPr>
            <p:ph type="body" sz="quarter" idx="34" hasCustomPrompt="1"/>
          </p:nvPr>
        </p:nvSpPr>
        <p:spPr>
          <a:xfrm>
            <a:off x="9274170"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Tree>
    <p:extLst>
      <p:ext uri="{BB962C8B-B14F-4D97-AF65-F5344CB8AC3E}">
        <p14:creationId xmlns:p14="http://schemas.microsoft.com/office/powerpoint/2010/main" val="351878365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8335647"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a:t>
            </a:r>
            <a:r>
              <a:rPr lang="en-US" err="1"/>
              <a:t>proceso</a:t>
            </a:r>
            <a:r>
              <a:rPr lang="lt-LT"/>
              <a:t> pavadinimas</a:t>
            </a:r>
          </a:p>
        </p:txBody>
      </p:sp>
      <p:sp>
        <p:nvSpPr>
          <p:cNvPr id="3" name="SmartArt Placeholder 2"/>
          <p:cNvSpPr>
            <a:spLocks noGrp="1"/>
          </p:cNvSpPr>
          <p:nvPr>
            <p:ph type="dgm" sz="quarter" idx="12" hasCustomPrompt="1"/>
          </p:nvPr>
        </p:nvSpPr>
        <p:spPr>
          <a:xfrm>
            <a:off x="625475" y="2055813"/>
            <a:ext cx="10956925" cy="1157650"/>
          </a:xfrm>
        </p:spPr>
        <p:txBody>
          <a:bodyPr/>
          <a:lstStyle>
            <a:lvl1pPr marL="0" indent="0">
              <a:buNone/>
              <a:defRPr/>
            </a:lvl1pPr>
          </a:lstStyle>
          <a:p>
            <a:r>
              <a:rPr lang="en-US"/>
              <a:t> </a:t>
            </a:r>
            <a:endParaRPr lang="lt-LT"/>
          </a:p>
        </p:txBody>
      </p:sp>
      <p:sp>
        <p:nvSpPr>
          <p:cNvPr id="17" name="Text Placeholder 20"/>
          <p:cNvSpPr>
            <a:spLocks noGrp="1"/>
          </p:cNvSpPr>
          <p:nvPr>
            <p:ph type="body" sz="quarter" idx="25" hasCustomPrompt="1"/>
          </p:nvPr>
        </p:nvSpPr>
        <p:spPr>
          <a:xfrm>
            <a:off x="625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2787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7" name="Text Placeholder 20"/>
          <p:cNvSpPr>
            <a:spLocks noGrp="1"/>
          </p:cNvSpPr>
          <p:nvPr>
            <p:ph type="body" sz="quarter" idx="27" hasCustomPrompt="1"/>
          </p:nvPr>
        </p:nvSpPr>
        <p:spPr>
          <a:xfrm>
            <a:off x="494982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8" name="Text Placeholder 20"/>
          <p:cNvSpPr>
            <a:spLocks noGrp="1"/>
          </p:cNvSpPr>
          <p:nvPr>
            <p:ph type="body" sz="quarter" idx="28" hasCustomPrompt="1"/>
          </p:nvPr>
        </p:nvSpPr>
        <p:spPr>
          <a:xfrm>
            <a:off x="7102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9" name="Text Placeholder 20"/>
          <p:cNvSpPr>
            <a:spLocks noGrp="1"/>
          </p:cNvSpPr>
          <p:nvPr>
            <p:ph type="body" sz="quarter" idx="29" hasCustomPrompt="1"/>
          </p:nvPr>
        </p:nvSpPr>
        <p:spPr>
          <a:xfrm>
            <a:off x="9264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0" name="Text Placeholder 20"/>
          <p:cNvSpPr>
            <a:spLocks noGrp="1"/>
          </p:cNvSpPr>
          <p:nvPr>
            <p:ph type="body" sz="quarter" idx="30" hasCustomPrompt="1"/>
          </p:nvPr>
        </p:nvSpPr>
        <p:spPr>
          <a:xfrm>
            <a:off x="625473"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5" name="Text Placeholder 20"/>
          <p:cNvSpPr>
            <a:spLocks noGrp="1"/>
          </p:cNvSpPr>
          <p:nvPr>
            <p:ph type="body" sz="quarter" idx="31" hasCustomPrompt="1"/>
          </p:nvPr>
        </p:nvSpPr>
        <p:spPr>
          <a:xfrm>
            <a:off x="2787648"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6" name="Text Placeholder 20"/>
          <p:cNvSpPr>
            <a:spLocks noGrp="1"/>
          </p:cNvSpPr>
          <p:nvPr>
            <p:ph type="body" sz="quarter" idx="32" hasCustomPrompt="1"/>
          </p:nvPr>
        </p:nvSpPr>
        <p:spPr>
          <a:xfrm>
            <a:off x="4949822"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7" name="Text Placeholder 20"/>
          <p:cNvSpPr>
            <a:spLocks noGrp="1"/>
          </p:cNvSpPr>
          <p:nvPr>
            <p:ph type="body" sz="quarter" idx="33" hasCustomPrompt="1"/>
          </p:nvPr>
        </p:nvSpPr>
        <p:spPr>
          <a:xfrm>
            <a:off x="7111996"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8" name="Text Placeholder 20"/>
          <p:cNvSpPr>
            <a:spLocks noGrp="1"/>
          </p:cNvSpPr>
          <p:nvPr>
            <p:ph type="body" sz="quarter" idx="34" hasCustomPrompt="1"/>
          </p:nvPr>
        </p:nvSpPr>
        <p:spPr>
          <a:xfrm>
            <a:off x="9274170"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Tree>
    <p:extLst>
      <p:ext uri="{BB962C8B-B14F-4D97-AF65-F5344CB8AC3E}">
        <p14:creationId xmlns:p14="http://schemas.microsoft.com/office/powerpoint/2010/main" val="3518783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j-lt"/>
              </a:defRPr>
            </a:lvl1pPr>
          </a:lstStyle>
          <a:p>
            <a:fld id="{149EAD35-2DF5-4BC7-B245-6632A0B3F5AE}" type="datetime1">
              <a:rPr lang="lt-LT" smtClean="0"/>
              <a:pPr/>
              <a:t>2022-03-23</a:t>
            </a:fld>
            <a:endParaRPr lang="lt-LT"/>
          </a:p>
        </p:txBody>
      </p:sp>
      <p:sp>
        <p:nvSpPr>
          <p:cNvPr id="5" name="Text Placeholder 13"/>
          <p:cNvSpPr>
            <a:spLocks noGrp="1"/>
          </p:cNvSpPr>
          <p:nvPr>
            <p:ph type="body" sz="quarter" idx="12" hasCustomPrompt="1"/>
          </p:nvPr>
        </p:nvSpPr>
        <p:spPr>
          <a:xfrm>
            <a:off x="609191" y="2672080"/>
            <a:ext cx="6200911" cy="2042159"/>
          </a:xfrm>
        </p:spPr>
        <p:txBody>
          <a:bodyPr>
            <a:noAutofit/>
          </a:bodyPr>
          <a:lstStyle>
            <a:lvl1pPr marL="0" indent="0">
              <a:buNone/>
              <a:defRPr sz="6500" b="1" baseline="0">
                <a:latin typeface="+mj-lt"/>
                <a:ea typeface="Euclid Circular A Medium" panose="020B0604000000000000" pitchFamily="34" charset="0"/>
              </a:defRPr>
            </a:lvl1pPr>
          </a:lstStyle>
          <a:p>
            <a:pPr lvl="0"/>
            <a:r>
              <a:rPr lang="lt-LT"/>
              <a:t>Ačiū!</a:t>
            </a:r>
          </a:p>
        </p:txBody>
      </p:sp>
      <p:sp>
        <p:nvSpPr>
          <p:cNvPr id="6"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en-US" err="1"/>
              <a:t>Prane</a:t>
            </a:r>
            <a:r>
              <a:rPr lang="lt-LT" err="1"/>
              <a:t>šėjas</a:t>
            </a:r>
            <a:r>
              <a:rPr lang="lt-LT"/>
              <a:t>, pranešėjo pareigos</a:t>
            </a:r>
          </a:p>
        </p:txBody>
      </p:sp>
    </p:spTree>
    <p:extLst>
      <p:ext uri="{BB962C8B-B14F-4D97-AF65-F5344CB8AC3E}">
        <p14:creationId xmlns:p14="http://schemas.microsoft.com/office/powerpoint/2010/main" val="242914757"/>
      </p:ext>
    </p:extLst>
  </p:cSld>
  <p:clrMapOvr>
    <a:masterClrMapping/>
  </p:clrMapOvr>
  <p:hf sldNum="0" hdr="0" ftr="0"/>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j-lt"/>
              </a:defRPr>
            </a:lvl1pPr>
          </a:lstStyle>
          <a:p>
            <a:fld id="{149EAD35-2DF5-4BC7-B245-6632A0B3F5AE}" type="datetime1">
              <a:rPr lang="lt-LT" smtClean="0"/>
              <a:pPr/>
              <a:t>2022-03-23</a:t>
            </a:fld>
            <a:endParaRPr lang="lt-LT"/>
          </a:p>
        </p:txBody>
      </p:sp>
      <p:sp>
        <p:nvSpPr>
          <p:cNvPr id="5" name="Text Placeholder 13"/>
          <p:cNvSpPr>
            <a:spLocks noGrp="1"/>
          </p:cNvSpPr>
          <p:nvPr>
            <p:ph type="body" sz="quarter" idx="12" hasCustomPrompt="1"/>
          </p:nvPr>
        </p:nvSpPr>
        <p:spPr>
          <a:xfrm>
            <a:off x="609191" y="2672080"/>
            <a:ext cx="6200911" cy="2042159"/>
          </a:xfrm>
        </p:spPr>
        <p:txBody>
          <a:bodyPr>
            <a:noAutofit/>
          </a:bodyPr>
          <a:lstStyle>
            <a:lvl1pPr marL="0" indent="0">
              <a:buNone/>
              <a:defRPr sz="6500" b="1" baseline="0">
                <a:latin typeface="+mj-lt"/>
                <a:ea typeface="Euclid Circular A Medium" panose="020B0604000000000000" pitchFamily="34" charset="0"/>
              </a:defRPr>
            </a:lvl1pPr>
          </a:lstStyle>
          <a:p>
            <a:pPr lvl="0"/>
            <a:r>
              <a:rPr lang="lt-LT"/>
              <a:t>Ačiū!</a:t>
            </a:r>
          </a:p>
        </p:txBody>
      </p:sp>
      <p:sp>
        <p:nvSpPr>
          <p:cNvPr id="6"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en-US" err="1"/>
              <a:t>Prane</a:t>
            </a:r>
            <a:r>
              <a:rPr lang="lt-LT" err="1"/>
              <a:t>šėjas</a:t>
            </a:r>
            <a:r>
              <a:rPr lang="lt-LT"/>
              <a:t>, pranešėjo pareigos</a:t>
            </a:r>
          </a:p>
        </p:txBody>
      </p:sp>
    </p:spTree>
    <p:extLst>
      <p:ext uri="{BB962C8B-B14F-4D97-AF65-F5344CB8AC3E}">
        <p14:creationId xmlns:p14="http://schemas.microsoft.com/office/powerpoint/2010/main" val="242914757"/>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mj-lt"/>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mj-lt"/>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mj-lt"/>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mj-lt"/>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mj-lt"/>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mj-lt"/>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mj-lt"/>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mj-lt"/>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mj-lt"/>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mj-lt"/>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mj-lt"/>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578598993"/>
      </p:ext>
    </p:extLst>
  </p:cSld>
  <p:clrMapOvr>
    <a:masterClrMapping/>
  </p:clrMapOvr>
  <p:extLst>
    <p:ext uri="{DCECCB84-F9BA-43D5-87BE-67443E8EF086}">
      <p15:sldGuideLst xmlns:p15="http://schemas.microsoft.com/office/powerpoint/2012/main">
        <p15:guide id="1" orient="horz" pos="1728">
          <p15:clr>
            <a:srgbClr val="FBAE40"/>
          </p15:clr>
        </p15:guide>
        <p15:guide id="2" pos="3840">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mj-lt"/>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mj-lt"/>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mj-lt"/>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mj-lt"/>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mj-lt"/>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mj-lt"/>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mj-lt"/>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mj-lt"/>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mj-lt"/>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mj-lt"/>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mj-lt"/>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mj-lt"/>
              </a:defRPr>
            </a:lvl1pPr>
          </a:lstStyle>
          <a:p>
            <a:pPr lvl="0"/>
            <a:r>
              <a:rPr lang="lt-LT"/>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mj-lt"/>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578598993"/>
      </p:ext>
    </p:extLst>
  </p:cSld>
  <p:clrMapOvr>
    <a:masterClrMapping/>
  </p:clrMapOvr>
  <p:extLst>
    <p:ext uri="{DCECCB84-F9BA-43D5-87BE-67443E8EF086}">
      <p15:sldGuideLst xmlns:p15="http://schemas.microsoft.com/office/powerpoint/2012/main">
        <p15:guide id="1" orient="horz" pos="172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latin typeface="+mj-lt"/>
              </a:defRPr>
            </a:lvl1pPr>
          </a:lstStyle>
          <a:p>
            <a:fld id="{2CE743E1-03D1-4FD7-B05B-89AEB79501F2}" type="datetime1">
              <a:rPr lang="lt-LT" smtClean="0"/>
              <a:pPr/>
              <a:t>2022-03-23</a:t>
            </a:fld>
            <a:endParaRPr lang="lt-LT"/>
          </a:p>
        </p:txBody>
      </p:sp>
      <p:sp>
        <p:nvSpPr>
          <p:cNvPr id="12"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en-US" err="1"/>
              <a:t>Prane</a:t>
            </a:r>
            <a:r>
              <a:rPr lang="lt-LT" err="1"/>
              <a:t>šėjas</a:t>
            </a:r>
            <a:r>
              <a:rPr lang="lt-LT"/>
              <a:t>, pranešėjo pareigos</a:t>
            </a:r>
          </a:p>
        </p:txBody>
      </p:sp>
      <p:sp>
        <p:nvSpPr>
          <p:cNvPr id="14" name="Text Placeholder 13"/>
          <p:cNvSpPr>
            <a:spLocks noGrp="1"/>
          </p:cNvSpPr>
          <p:nvPr>
            <p:ph type="body" sz="quarter" idx="12" hasCustomPrompt="1"/>
          </p:nvPr>
        </p:nvSpPr>
        <p:spPr>
          <a:xfrm>
            <a:off x="609192" y="2672080"/>
            <a:ext cx="6076088" cy="2042159"/>
          </a:xfrm>
        </p:spPr>
        <p:txBody>
          <a:bodyPr>
            <a:noAutofit/>
          </a:bodyPr>
          <a:lstStyle>
            <a:lvl1pPr marL="0" indent="0">
              <a:buNone/>
              <a:defRPr sz="6500" b="1" baseline="0">
                <a:latin typeface="+mj-lt"/>
                <a:ea typeface="Euclid Circular A Medium" panose="020B0604000000000000" pitchFamily="34" charset="0"/>
              </a:defRPr>
            </a:lvl1pPr>
          </a:lstStyle>
          <a:p>
            <a:pPr lvl="0"/>
            <a:r>
              <a:rPr lang="lt-LT"/>
              <a:t>Prezentacijos pavadinimas</a:t>
            </a:r>
          </a:p>
        </p:txBody>
      </p:sp>
    </p:spTree>
    <p:extLst>
      <p:ext uri="{BB962C8B-B14F-4D97-AF65-F5344CB8AC3E}">
        <p14:creationId xmlns:p14="http://schemas.microsoft.com/office/powerpoint/2010/main" val="33452261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672080"/>
            <a:ext cx="7569608" cy="2042159"/>
          </a:xfrm>
        </p:spPr>
        <p:txBody>
          <a:bodyPr>
            <a:noAutofit/>
          </a:bodyPr>
          <a:lstStyle>
            <a:lvl1pPr marL="0" indent="0">
              <a:buNone/>
              <a:defRPr sz="6500" b="1" baseline="0">
                <a:latin typeface="+mj-lt"/>
                <a:ea typeface="Euclid Circular A Medium" panose="020B0604000000000000" pitchFamily="34" charset="0"/>
              </a:defRPr>
            </a:lvl1pPr>
          </a:lstStyle>
          <a:p>
            <a:pPr lvl="0"/>
            <a:r>
              <a:rPr lang="lt-LT"/>
              <a:t>Tarpines skaidrės pavadinimas</a:t>
            </a:r>
          </a:p>
        </p:txBody>
      </p:sp>
      <p:sp>
        <p:nvSpPr>
          <p:cNvPr id="8"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lt-LT"/>
              <a:t>Trumpas apibūdinimas</a:t>
            </a:r>
          </a:p>
        </p:txBody>
      </p:sp>
      <p:sp>
        <p:nvSpPr>
          <p:cNvPr id="10" name="Text Placeholder 9"/>
          <p:cNvSpPr>
            <a:spLocks noGrp="1"/>
          </p:cNvSpPr>
          <p:nvPr>
            <p:ph type="body" sz="quarter" idx="13" hasCustomPrompt="1"/>
          </p:nvPr>
        </p:nvSpPr>
        <p:spPr>
          <a:xfrm>
            <a:off x="609600" y="1377147"/>
            <a:ext cx="990600" cy="922338"/>
          </a:xfrm>
        </p:spPr>
        <p:txBody>
          <a:bodyPr>
            <a:normAutofit/>
          </a:bodyPr>
          <a:lstStyle>
            <a:lvl1pPr marL="0" indent="0">
              <a:buNone/>
              <a:defRPr sz="5600" b="1">
                <a:solidFill>
                  <a:schemeClr val="bg1"/>
                </a:solidFill>
                <a:latin typeface="+mj-lt"/>
                <a:ea typeface="Euclid Circular A Medium" panose="020B0604000000000000" pitchFamily="34" charset="0"/>
              </a:defRPr>
            </a:lvl1pPr>
          </a:lstStyle>
          <a:p>
            <a:pPr lvl="0"/>
            <a:r>
              <a:rPr lang="lt-LT"/>
              <a:t>01</a:t>
            </a:r>
          </a:p>
        </p:txBody>
      </p:sp>
    </p:spTree>
    <p:extLst>
      <p:ext uri="{BB962C8B-B14F-4D97-AF65-F5344CB8AC3E}">
        <p14:creationId xmlns:p14="http://schemas.microsoft.com/office/powerpoint/2010/main" val="1039399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672080"/>
            <a:ext cx="7569608" cy="2042159"/>
          </a:xfrm>
        </p:spPr>
        <p:txBody>
          <a:bodyPr>
            <a:noAutofit/>
          </a:bodyPr>
          <a:lstStyle>
            <a:lvl1pPr marL="0" indent="0">
              <a:buNone/>
              <a:defRPr sz="6500" b="1" baseline="0">
                <a:latin typeface="+mj-lt"/>
                <a:ea typeface="Euclid Circular A Medium" panose="020B0604000000000000" pitchFamily="34" charset="0"/>
              </a:defRPr>
            </a:lvl1pPr>
          </a:lstStyle>
          <a:p>
            <a:pPr lvl="0"/>
            <a:r>
              <a:rPr lang="lt-LT"/>
              <a:t>Tarpines skaidrės pavadinimas</a:t>
            </a:r>
          </a:p>
        </p:txBody>
      </p:sp>
      <p:sp>
        <p:nvSpPr>
          <p:cNvPr id="8"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atin typeface="+mj-lt"/>
              </a:defRPr>
            </a:lvl1pPr>
          </a:lstStyle>
          <a:p>
            <a:pPr lvl="0"/>
            <a:r>
              <a:rPr lang="lt-LT"/>
              <a:t>Trumpas apibūdinimas</a:t>
            </a:r>
          </a:p>
        </p:txBody>
      </p:sp>
      <p:sp>
        <p:nvSpPr>
          <p:cNvPr id="10" name="Text Placeholder 9"/>
          <p:cNvSpPr>
            <a:spLocks noGrp="1"/>
          </p:cNvSpPr>
          <p:nvPr>
            <p:ph type="body" sz="quarter" idx="13" hasCustomPrompt="1"/>
          </p:nvPr>
        </p:nvSpPr>
        <p:spPr>
          <a:xfrm>
            <a:off x="609600" y="1377147"/>
            <a:ext cx="990600" cy="922338"/>
          </a:xfrm>
        </p:spPr>
        <p:txBody>
          <a:bodyPr>
            <a:normAutofit/>
          </a:bodyPr>
          <a:lstStyle>
            <a:lvl1pPr marL="0" indent="0">
              <a:buNone/>
              <a:defRPr sz="5600" b="1">
                <a:solidFill>
                  <a:schemeClr val="bg1"/>
                </a:solidFill>
                <a:latin typeface="+mj-lt"/>
                <a:ea typeface="Euclid Circular A Medium" panose="020B0604000000000000" pitchFamily="34" charset="0"/>
              </a:defRPr>
            </a:lvl1pPr>
          </a:lstStyle>
          <a:p>
            <a:pPr lvl="0"/>
            <a:r>
              <a:rPr lang="lt-LT"/>
              <a:t>01</a:t>
            </a:r>
          </a:p>
        </p:txBody>
      </p:sp>
    </p:spTree>
    <p:extLst>
      <p:ext uri="{BB962C8B-B14F-4D97-AF65-F5344CB8AC3E}">
        <p14:creationId xmlns:p14="http://schemas.microsoft.com/office/powerpoint/2010/main" val="1039399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p>
            <a:r>
              <a:rPr lang="lt-LT"/>
              <a:t> </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756" y="0"/>
            <a:ext cx="748607" cy="6858000"/>
          </a:xfrm>
          <a:prstGeom prst="rect">
            <a:avLst/>
          </a:prstGeom>
        </p:spPr>
      </p:pic>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Tree>
    <p:extLst>
      <p:ext uri="{BB962C8B-B14F-4D97-AF65-F5344CB8AC3E}">
        <p14:creationId xmlns:p14="http://schemas.microsoft.com/office/powerpoint/2010/main" val="2654468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15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p>
            <a:r>
              <a:rPr lang="lt-LT"/>
              <a:t> </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756" y="0"/>
            <a:ext cx="748607" cy="6858000"/>
          </a:xfrm>
          <a:prstGeom prst="rect">
            <a:avLst/>
          </a:prstGeom>
        </p:spPr>
      </p:pic>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Tree>
    <p:extLst>
      <p:ext uri="{BB962C8B-B14F-4D97-AF65-F5344CB8AC3E}">
        <p14:creationId xmlns:p14="http://schemas.microsoft.com/office/powerpoint/2010/main" val="2654468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p>
            <a:r>
              <a:rPr lang="lt-LT"/>
              <a:t> </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756" y="0"/>
            <a:ext cx="748607" cy="6858000"/>
          </a:xfrm>
          <a:prstGeom prst="rect">
            <a:avLst/>
          </a:prstGeom>
        </p:spPr>
      </p:pic>
      <p:sp>
        <p:nvSpPr>
          <p:cNvPr id="21" name="Text Placeholder 20"/>
          <p:cNvSpPr>
            <a:spLocks noGrp="1"/>
          </p:cNvSpPr>
          <p:nvPr>
            <p:ph type="body" sz="quarter" idx="12" hasCustomPrompt="1"/>
          </p:nvPr>
        </p:nvSpPr>
        <p:spPr>
          <a:xfrm>
            <a:off x="625474"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7" name="Text Placeholder 20"/>
          <p:cNvSpPr>
            <a:spLocks noGrp="1"/>
          </p:cNvSpPr>
          <p:nvPr>
            <p:ph type="body" sz="quarter" idx="14" hasCustomPrompt="1"/>
          </p:nvPr>
        </p:nvSpPr>
        <p:spPr>
          <a:xfrm>
            <a:off x="625474"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38554058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p>
            <a:r>
              <a:rPr lang="lt-LT"/>
              <a:t> </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756" y="0"/>
            <a:ext cx="748607" cy="6858000"/>
          </a:xfrm>
          <a:prstGeom prst="rect">
            <a:avLst/>
          </a:prstGeom>
        </p:spPr>
      </p:pic>
      <p:sp>
        <p:nvSpPr>
          <p:cNvPr id="21" name="Text Placeholder 20"/>
          <p:cNvSpPr>
            <a:spLocks noGrp="1"/>
          </p:cNvSpPr>
          <p:nvPr>
            <p:ph type="body" sz="quarter" idx="12" hasCustomPrompt="1"/>
          </p:nvPr>
        </p:nvSpPr>
        <p:spPr>
          <a:xfrm>
            <a:off x="625474"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7" name="Text Placeholder 20"/>
          <p:cNvSpPr>
            <a:spLocks noGrp="1"/>
          </p:cNvSpPr>
          <p:nvPr>
            <p:ph type="body" sz="quarter" idx="14" hasCustomPrompt="1"/>
          </p:nvPr>
        </p:nvSpPr>
        <p:spPr>
          <a:xfrm>
            <a:off x="625474"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38554058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flipH="1">
            <a:off x="-3188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4034" y="0"/>
            <a:ext cx="748607" cy="6858000"/>
          </a:xfrm>
          <a:prstGeom prst="rect">
            <a:avLst/>
          </a:prstGeom>
        </p:spPr>
      </p:pic>
      <p:sp>
        <p:nvSpPr>
          <p:cNvPr id="19"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Tree>
    <p:extLst>
      <p:ext uri="{BB962C8B-B14F-4D97-AF65-F5344CB8AC3E}">
        <p14:creationId xmlns:p14="http://schemas.microsoft.com/office/powerpoint/2010/main" val="3565612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flipH="1">
            <a:off x="-3188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4034" y="0"/>
            <a:ext cx="748607" cy="6858000"/>
          </a:xfrm>
          <a:prstGeom prst="rect">
            <a:avLst/>
          </a:prstGeom>
        </p:spPr>
      </p:pic>
      <p:sp>
        <p:nvSpPr>
          <p:cNvPr id="19"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Tree>
    <p:extLst>
      <p:ext uri="{BB962C8B-B14F-4D97-AF65-F5344CB8AC3E}">
        <p14:creationId xmlns:p14="http://schemas.microsoft.com/office/powerpoint/2010/main" val="3565612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flipH="1">
            <a:off x="-3188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4034" y="0"/>
            <a:ext cx="748607" cy="6858000"/>
          </a:xfrm>
          <a:prstGeom prst="rect">
            <a:avLst/>
          </a:prstGeom>
        </p:spPr>
      </p:pic>
      <p:sp>
        <p:nvSpPr>
          <p:cNvPr id="7" name="Text Placeholder 20"/>
          <p:cNvSpPr>
            <a:spLocks noGrp="1"/>
          </p:cNvSpPr>
          <p:nvPr>
            <p:ph type="body" sz="quarter" idx="14" hasCustomPrompt="1"/>
          </p:nvPr>
        </p:nvSpPr>
        <p:spPr>
          <a:xfrm>
            <a:off x="6591300"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0" name="Text Placeholder 20"/>
          <p:cNvSpPr>
            <a:spLocks noGrp="1"/>
          </p:cNvSpPr>
          <p:nvPr>
            <p:ph type="body" sz="quarter" idx="15" hasCustomPrompt="1"/>
          </p:nvPr>
        </p:nvSpPr>
        <p:spPr>
          <a:xfrm>
            <a:off x="6591300"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6757283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6" name="Picture Placeholder 15"/>
          <p:cNvSpPr>
            <a:spLocks noGrp="1"/>
          </p:cNvSpPr>
          <p:nvPr>
            <p:ph type="pic" sz="quarter" idx="10" hasCustomPrompt="1"/>
          </p:nvPr>
        </p:nvSpPr>
        <p:spPr>
          <a:xfrm flipH="1">
            <a:off x="-3188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4034" y="0"/>
            <a:ext cx="748607" cy="6858000"/>
          </a:xfrm>
          <a:prstGeom prst="rect">
            <a:avLst/>
          </a:prstGeom>
        </p:spPr>
      </p:pic>
      <p:sp>
        <p:nvSpPr>
          <p:cNvPr id="7" name="Text Placeholder 20"/>
          <p:cNvSpPr>
            <a:spLocks noGrp="1"/>
          </p:cNvSpPr>
          <p:nvPr>
            <p:ph type="body" sz="quarter" idx="14" hasCustomPrompt="1"/>
          </p:nvPr>
        </p:nvSpPr>
        <p:spPr>
          <a:xfrm>
            <a:off x="6591300"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0" name="Text Placeholder 20"/>
          <p:cNvSpPr>
            <a:spLocks noGrp="1"/>
          </p:cNvSpPr>
          <p:nvPr>
            <p:ph type="body" sz="quarter" idx="15" hasCustomPrompt="1"/>
          </p:nvPr>
        </p:nvSpPr>
        <p:spPr>
          <a:xfrm>
            <a:off x="6591300"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6757283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8" name="Text Placeholder 20"/>
          <p:cNvSpPr>
            <a:spLocks noGrp="1"/>
          </p:cNvSpPr>
          <p:nvPr>
            <p:ph type="body" sz="quarter" idx="13" hasCustomPrompt="1"/>
          </p:nvPr>
        </p:nvSpPr>
        <p:spPr>
          <a:xfrm>
            <a:off x="61118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4559985" cy="1997598"/>
          </a:xfrm>
        </p:spPr>
        <p:txBody>
          <a:bodyPr>
            <a:no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
        <p:nvSpPr>
          <p:cNvPr id="10" name="Text Placeholder 20"/>
          <p:cNvSpPr>
            <a:spLocks noGrp="1"/>
          </p:cNvSpPr>
          <p:nvPr>
            <p:ph type="body" sz="quarter" idx="15" hasCustomPrompt="1"/>
          </p:nvPr>
        </p:nvSpPr>
        <p:spPr>
          <a:xfrm>
            <a:off x="6111874" y="4160134"/>
            <a:ext cx="4559985" cy="1997598"/>
          </a:xfrm>
        </p:spPr>
        <p:txBody>
          <a:bodyPr>
            <a:no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Tree>
    <p:extLst>
      <p:ext uri="{BB962C8B-B14F-4D97-AF65-F5344CB8AC3E}">
        <p14:creationId xmlns:p14="http://schemas.microsoft.com/office/powerpoint/2010/main" val="1219258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8" name="Text Placeholder 20"/>
          <p:cNvSpPr>
            <a:spLocks noGrp="1"/>
          </p:cNvSpPr>
          <p:nvPr>
            <p:ph type="body" sz="quarter" idx="13" hasCustomPrompt="1"/>
          </p:nvPr>
        </p:nvSpPr>
        <p:spPr>
          <a:xfrm>
            <a:off x="61118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4559985" cy="1997598"/>
          </a:xfrm>
        </p:spPr>
        <p:txBody>
          <a:bodyPr>
            <a:no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
        <p:nvSpPr>
          <p:cNvPr id="10" name="Text Placeholder 20"/>
          <p:cNvSpPr>
            <a:spLocks noGrp="1"/>
          </p:cNvSpPr>
          <p:nvPr>
            <p:ph type="body" sz="quarter" idx="15" hasCustomPrompt="1"/>
          </p:nvPr>
        </p:nvSpPr>
        <p:spPr>
          <a:xfrm>
            <a:off x="6111874" y="4160134"/>
            <a:ext cx="4559985" cy="1997598"/>
          </a:xfrm>
        </p:spPr>
        <p:txBody>
          <a:bodyPr>
            <a:no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Tree>
    <p:extLst>
      <p:ext uri="{BB962C8B-B14F-4D97-AF65-F5344CB8AC3E}">
        <p14:creationId xmlns:p14="http://schemas.microsoft.com/office/powerpoint/2010/main" val="121925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18" Type="http://schemas.openxmlformats.org/officeDocument/2006/relationships/slideLayout" Target="../slideLayouts/slideLayout180.xml"/><Relationship Id="rId26" Type="http://schemas.openxmlformats.org/officeDocument/2006/relationships/slideLayout" Target="../slideLayouts/slideLayout260.xml"/><Relationship Id="rId3" Type="http://schemas.openxmlformats.org/officeDocument/2006/relationships/slideLayout" Target="../slideLayouts/slideLayout35.xml"/><Relationship Id="rId21" Type="http://schemas.openxmlformats.org/officeDocument/2006/relationships/slideLayout" Target="../slideLayouts/slideLayout210.xml"/><Relationship Id="rId34" Type="http://schemas.openxmlformats.org/officeDocument/2006/relationships/slideLayout" Target="../slideLayouts/slideLayout34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17" Type="http://schemas.openxmlformats.org/officeDocument/2006/relationships/slideLayout" Target="../slideLayouts/slideLayout170.xml"/><Relationship Id="rId25" Type="http://schemas.openxmlformats.org/officeDocument/2006/relationships/slideLayout" Target="../slideLayouts/slideLayout250.xml"/><Relationship Id="rId33" Type="http://schemas.openxmlformats.org/officeDocument/2006/relationships/slideLayout" Target="../slideLayouts/slideLayout330.xml"/><Relationship Id="rId2" Type="http://schemas.openxmlformats.org/officeDocument/2006/relationships/slideLayout" Target="../slideLayouts/slideLayout211.xml"/><Relationship Id="rId16" Type="http://schemas.openxmlformats.org/officeDocument/2006/relationships/slideLayout" Target="../slideLayouts/slideLayout160.xml"/><Relationship Id="rId20" Type="http://schemas.openxmlformats.org/officeDocument/2006/relationships/slideLayout" Target="../slideLayouts/slideLayout200.xml"/><Relationship Id="rId29" Type="http://schemas.openxmlformats.org/officeDocument/2006/relationships/slideLayout" Target="../slideLayouts/slideLayout290.xml"/><Relationship Id="rId1" Type="http://schemas.openxmlformats.org/officeDocument/2006/relationships/slideLayout" Target="../slideLayouts/slideLayout111.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24" Type="http://schemas.openxmlformats.org/officeDocument/2006/relationships/slideLayout" Target="../slideLayouts/slideLayout240.xml"/><Relationship Id="rId32" Type="http://schemas.openxmlformats.org/officeDocument/2006/relationships/slideLayout" Target="../slideLayouts/slideLayout320.xml"/><Relationship Id="rId5" Type="http://schemas.openxmlformats.org/officeDocument/2006/relationships/slideLayout" Target="../slideLayouts/slideLayout50.xml"/><Relationship Id="rId15" Type="http://schemas.openxmlformats.org/officeDocument/2006/relationships/slideLayout" Target="../slideLayouts/slideLayout150.xml"/><Relationship Id="rId23" Type="http://schemas.openxmlformats.org/officeDocument/2006/relationships/slideLayout" Target="../slideLayouts/slideLayout230.xml"/><Relationship Id="rId28" Type="http://schemas.openxmlformats.org/officeDocument/2006/relationships/slideLayout" Target="../slideLayouts/slideLayout280.xml"/><Relationship Id="rId10" Type="http://schemas.openxmlformats.org/officeDocument/2006/relationships/slideLayout" Target="../slideLayouts/slideLayout100.xml"/><Relationship Id="rId19" Type="http://schemas.openxmlformats.org/officeDocument/2006/relationships/slideLayout" Target="../slideLayouts/slideLayout190.xml"/><Relationship Id="rId31" Type="http://schemas.openxmlformats.org/officeDocument/2006/relationships/slideLayout" Target="../slideLayouts/slideLayout31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slideLayout" Target="../slideLayouts/slideLayout140.xml"/><Relationship Id="rId22" Type="http://schemas.openxmlformats.org/officeDocument/2006/relationships/slideLayout" Target="../slideLayouts/slideLayout220.xml"/><Relationship Id="rId27" Type="http://schemas.openxmlformats.org/officeDocument/2006/relationships/slideLayout" Target="../slideLayouts/slideLayout270.xml"/><Relationship Id="rId30" Type="http://schemas.openxmlformats.org/officeDocument/2006/relationships/slideLayout" Target="../slideLayouts/slideLayout300.xml"/><Relationship Id="rId35"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a:p>
            <a:pPr lvl="5"/>
            <a:r>
              <a:rPr lang="lt-LT" err="1"/>
              <a:t>Sixth</a:t>
            </a:r>
            <a:endParaRPr lang="lt-LT"/>
          </a:p>
          <a:p>
            <a:pPr lvl="6"/>
            <a:r>
              <a:rPr lang="lt-LT" err="1"/>
              <a:t>Seventh</a:t>
            </a:r>
            <a:endParaRPr lang="lt-LT"/>
          </a:p>
          <a:p>
            <a:pPr lvl="7"/>
            <a:r>
              <a:rPr lang="lt-LT" err="1"/>
              <a:t>Eigtht</a:t>
            </a:r>
            <a:endParaRPr lang="lt-LT"/>
          </a:p>
          <a:p>
            <a:pPr lvl="8"/>
            <a:r>
              <a:rPr lang="lt-LT" err="1"/>
              <a:t>Nineth</a:t>
            </a:r>
            <a:endParaRPr lang="lt-LT"/>
          </a:p>
        </p:txBody>
      </p:sp>
      <p:sp>
        <p:nvSpPr>
          <p:cNvPr id="4" name="Date Placeholder 3"/>
          <p:cNvSpPr>
            <a:spLocks noGrp="1"/>
          </p:cNvSpPr>
          <p:nvPr>
            <p:ph type="dt" sz="half" idx="2"/>
          </p:nvPr>
        </p:nvSpPr>
        <p:spPr>
          <a:xfrm>
            <a:off x="8813800" y="5811521"/>
            <a:ext cx="2743200" cy="365125"/>
          </a:xfrm>
          <a:prstGeom prst="rect">
            <a:avLst/>
          </a:prstGeom>
        </p:spPr>
        <p:txBody>
          <a:bodyPr vert="horz" lIns="91440" tIns="45720" rIns="91440" bIns="45720" rtlCol="0" anchor="ctr"/>
          <a:lstStyle>
            <a:lvl1pPr algn="r">
              <a:defRPr sz="1300">
                <a:solidFill>
                  <a:schemeClr val="tx1"/>
                </a:solidFill>
                <a:latin typeface="+mj-lt"/>
              </a:defRPr>
            </a:lvl1pPr>
          </a:lstStyle>
          <a:p>
            <a:fld id="{8B61BC3C-9904-432D-A602-5C5862319A9B}" type="datetimeFigureOut">
              <a:rPr lang="lt-LT" smtClean="0"/>
              <a:pPr/>
              <a:t>2022-03-23</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44A28-1841-4683-AAE4-F9FD07AB6F98}" type="slidenum">
              <a:rPr lang="lt-LT" smtClean="0"/>
              <a:t>‹#›</a:t>
            </a:fld>
            <a:endParaRPr lang="lt-LT"/>
          </a:p>
        </p:txBody>
      </p:sp>
    </p:spTree>
    <p:extLst>
      <p:ext uri="{BB962C8B-B14F-4D97-AF65-F5344CB8AC3E}">
        <p14:creationId xmlns:p14="http://schemas.microsoft.com/office/powerpoint/2010/main" val="3168254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1" r:id="rId4"/>
    <p:sldLayoutId id="2147483652" r:id="rId5"/>
    <p:sldLayoutId id="2147483674" r:id="rId6"/>
    <p:sldLayoutId id="2147483664" r:id="rId7"/>
    <p:sldLayoutId id="2147483675" r:id="rId8"/>
    <p:sldLayoutId id="2147483653" r:id="rId9"/>
    <p:sldLayoutId id="2147483676" r:id="rId10"/>
    <p:sldLayoutId id="2147483661" r:id="rId11"/>
    <p:sldLayoutId id="2147483654" r:id="rId12"/>
    <p:sldLayoutId id="2147483677" r:id="rId13"/>
    <p:sldLayoutId id="2147483655" r:id="rId14"/>
    <p:sldLayoutId id="2147483665" r:id="rId15"/>
    <p:sldLayoutId id="2147483656" r:id="rId16"/>
    <p:sldLayoutId id="2147483657" r:id="rId17"/>
    <p:sldLayoutId id="2147483658" r:id="rId18"/>
    <p:sldLayoutId id="2147483672" r:id="rId19"/>
    <p:sldLayoutId id="2147483673" r:id="rId20"/>
    <p:sldLayoutId id="2147483666" r:id="rId21"/>
    <p:sldLayoutId id="2147483667" r:id="rId22"/>
    <p:sldLayoutId id="2147483668" r:id="rId23"/>
    <p:sldLayoutId id="2147483670" r:id="rId24"/>
    <p:sldLayoutId id="2147483671" r:id="rId25"/>
    <p:sldLayoutId id="2147483678" r:id="rId26"/>
    <p:sldLayoutId id="2147483679" r:id="rId27"/>
    <p:sldLayoutId id="2147483681" r:id="rId28"/>
    <p:sldLayoutId id="2147483682" r:id="rId29"/>
    <p:sldLayoutId id="2147483683" r:id="rId30"/>
    <p:sldLayoutId id="2147483684" r:id="rId31"/>
    <p:sldLayoutId id="2147483685" r:id="rId32"/>
    <p:sldLayoutId id="2147483659" r:id="rId33"/>
    <p:sldLayoutId id="2147483660" r:id="rId34"/>
  </p:sldLayoutIdLst>
  <p:txStyles>
    <p:titleStyle>
      <a:lvl1pPr algn="l" defTabSz="914400" rtl="0" eaLnBrk="1" latinLnBrk="0" hangingPunct="1">
        <a:lnSpc>
          <a:spcPct val="90000"/>
        </a:lnSpc>
        <a:spcBef>
          <a:spcPct val="0"/>
        </a:spcBef>
        <a:buNone/>
        <a:defRPr sz="4400" b="1" kern="1200">
          <a:solidFill>
            <a:schemeClr val="tx1"/>
          </a:solidFill>
          <a:latin typeface="+mj-lt"/>
          <a:ea typeface="Euclid Circular A Medium" panose="020B0604000000000000"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a:p>
            <a:pPr lvl="5"/>
            <a:r>
              <a:rPr lang="lt-LT" err="1"/>
              <a:t>Sixth</a:t>
            </a:r>
            <a:endParaRPr lang="lt-LT"/>
          </a:p>
          <a:p>
            <a:pPr lvl="6"/>
            <a:r>
              <a:rPr lang="lt-LT" err="1"/>
              <a:t>Seventh</a:t>
            </a:r>
            <a:endParaRPr lang="lt-LT"/>
          </a:p>
          <a:p>
            <a:pPr lvl="7"/>
            <a:r>
              <a:rPr lang="lt-LT" err="1"/>
              <a:t>Eigtht</a:t>
            </a:r>
            <a:endParaRPr lang="lt-LT"/>
          </a:p>
          <a:p>
            <a:pPr lvl="8"/>
            <a:r>
              <a:rPr lang="lt-LT" err="1"/>
              <a:t>Nineth</a:t>
            </a:r>
            <a:endParaRPr lang="lt-LT"/>
          </a:p>
        </p:txBody>
      </p:sp>
      <p:sp>
        <p:nvSpPr>
          <p:cNvPr id="4" name="Date Placeholder 3"/>
          <p:cNvSpPr>
            <a:spLocks noGrp="1"/>
          </p:cNvSpPr>
          <p:nvPr>
            <p:ph type="dt" sz="half" idx="2"/>
          </p:nvPr>
        </p:nvSpPr>
        <p:spPr>
          <a:xfrm>
            <a:off x="8813800" y="5811521"/>
            <a:ext cx="2743200" cy="365125"/>
          </a:xfrm>
          <a:prstGeom prst="rect">
            <a:avLst/>
          </a:prstGeom>
        </p:spPr>
        <p:txBody>
          <a:bodyPr vert="horz" lIns="91440" tIns="45720" rIns="91440" bIns="45720" rtlCol="0" anchor="ctr"/>
          <a:lstStyle>
            <a:lvl1pPr algn="r">
              <a:defRPr sz="1300">
                <a:solidFill>
                  <a:schemeClr val="tx1"/>
                </a:solidFill>
                <a:latin typeface="+mj-lt"/>
              </a:defRPr>
            </a:lvl1pPr>
          </a:lstStyle>
          <a:p>
            <a:fld id="{8B61BC3C-9904-432D-A602-5C5862319A9B}" type="datetimeFigureOut">
              <a:rPr lang="lt-LT" smtClean="0"/>
              <a:pPr/>
              <a:t>2022-03-23</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44A28-1841-4683-AAE4-F9FD07AB6F98}" type="slidenum">
              <a:rPr lang="lt-LT" smtClean="0"/>
              <a:t>‹#›</a:t>
            </a:fld>
            <a:endParaRPr lang="lt-LT"/>
          </a:p>
        </p:txBody>
      </p:sp>
    </p:spTree>
    <p:extLst>
      <p:ext uri="{BB962C8B-B14F-4D97-AF65-F5344CB8AC3E}">
        <p14:creationId xmlns:p14="http://schemas.microsoft.com/office/powerpoint/2010/main" val="3168254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1" r:id="rId4"/>
    <p:sldLayoutId id="2147483652" r:id="rId5"/>
    <p:sldLayoutId id="2147483674" r:id="rId6"/>
    <p:sldLayoutId id="2147483664" r:id="rId7"/>
    <p:sldLayoutId id="2147483675" r:id="rId8"/>
    <p:sldLayoutId id="2147483653" r:id="rId9"/>
    <p:sldLayoutId id="2147483676" r:id="rId10"/>
    <p:sldLayoutId id="2147483661" r:id="rId11"/>
    <p:sldLayoutId id="2147483654" r:id="rId12"/>
    <p:sldLayoutId id="2147483677" r:id="rId13"/>
    <p:sldLayoutId id="2147483655" r:id="rId14"/>
    <p:sldLayoutId id="2147483665" r:id="rId15"/>
    <p:sldLayoutId id="2147483656" r:id="rId16"/>
    <p:sldLayoutId id="2147483657" r:id="rId17"/>
    <p:sldLayoutId id="2147483658" r:id="rId18"/>
    <p:sldLayoutId id="2147483672" r:id="rId19"/>
    <p:sldLayoutId id="2147483673" r:id="rId20"/>
    <p:sldLayoutId id="2147483666" r:id="rId21"/>
    <p:sldLayoutId id="2147483667" r:id="rId22"/>
    <p:sldLayoutId id="2147483668" r:id="rId23"/>
    <p:sldLayoutId id="2147483670" r:id="rId24"/>
    <p:sldLayoutId id="2147483671" r:id="rId25"/>
    <p:sldLayoutId id="2147483678" r:id="rId26"/>
    <p:sldLayoutId id="2147483679" r:id="rId27"/>
    <p:sldLayoutId id="2147483681" r:id="rId28"/>
    <p:sldLayoutId id="2147483682" r:id="rId29"/>
    <p:sldLayoutId id="2147483683" r:id="rId30"/>
    <p:sldLayoutId id="2147483684" r:id="rId31"/>
    <p:sldLayoutId id="2147483685" r:id="rId32"/>
    <p:sldLayoutId id="2147483659" r:id="rId33"/>
    <p:sldLayoutId id="2147483660" r:id="rId34"/>
  </p:sldLayoutIdLst>
  <p:txStyles>
    <p:titleStyle>
      <a:lvl1pPr algn="l" defTabSz="914400" rtl="0" eaLnBrk="1" latinLnBrk="0" hangingPunct="1">
        <a:lnSpc>
          <a:spcPct val="90000"/>
        </a:lnSpc>
        <a:spcBef>
          <a:spcPct val="0"/>
        </a:spcBef>
        <a:buNone/>
        <a:defRPr sz="4400" b="1" kern="1200">
          <a:solidFill>
            <a:schemeClr val="tx1"/>
          </a:solidFill>
          <a:latin typeface="+mj-lt"/>
          <a:ea typeface="Euclid Circular A Medium" panose="020B0604000000000000"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kt.gov.lt/uploads/documents/files/PO_kaip_atpazinti_karteli.pdf" TargetMode="External"/><Relationship Id="rId2" Type="http://schemas.openxmlformats.org/officeDocument/2006/relationships/hyperlink" Target="http://www.oecd.org/competition/cartels/43359196.pdf" TargetMode="Externa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F5DA0-533E-4BA2-ADB0-6DD909959EC5}"/>
              </a:ext>
            </a:extLst>
          </p:cNvPr>
          <p:cNvSpPr>
            <a:spLocks noGrp="1"/>
          </p:cNvSpPr>
          <p:nvPr>
            <p:ph type="dt" sz="half" idx="10"/>
          </p:nvPr>
        </p:nvSpPr>
        <p:spPr/>
        <p:txBody>
          <a:bodyPr/>
          <a:lstStyle/>
          <a:p>
            <a:r>
              <a:rPr lang="en-GB"/>
              <a:t>2022-03-24</a:t>
            </a:r>
            <a:endParaRPr lang="lt-LT"/>
          </a:p>
        </p:txBody>
      </p:sp>
      <p:sp>
        <p:nvSpPr>
          <p:cNvPr id="4" name="Text Placeholder 3">
            <a:extLst>
              <a:ext uri="{FF2B5EF4-FFF2-40B4-BE49-F238E27FC236}">
                <a16:creationId xmlns:a16="http://schemas.microsoft.com/office/drawing/2014/main" id="{88F9E860-2B17-4550-95B1-0285A3FE0EBA}"/>
              </a:ext>
            </a:extLst>
          </p:cNvPr>
          <p:cNvSpPr>
            <a:spLocks noGrp="1"/>
          </p:cNvSpPr>
          <p:nvPr>
            <p:ph type="body" sz="quarter" idx="12"/>
          </p:nvPr>
        </p:nvSpPr>
        <p:spPr>
          <a:xfrm>
            <a:off x="609192" y="2672080"/>
            <a:ext cx="9357768" cy="2042159"/>
          </a:xfrm>
        </p:spPr>
        <p:txBody>
          <a:bodyPr/>
          <a:lstStyle/>
          <a:p>
            <a:r>
              <a:rPr lang="lt-LT" sz="4800"/>
              <a:t>Draudžiami susitarimai:</a:t>
            </a:r>
            <a:br>
              <a:rPr lang="lt-LT" sz="4800"/>
            </a:br>
            <a:r>
              <a:rPr lang="lt-LT" sz="4000"/>
              <a:t>ar lengva juos atpažinti ir įrodyti?</a:t>
            </a:r>
            <a:endParaRPr lang="lt-LT" sz="4800"/>
          </a:p>
        </p:txBody>
      </p:sp>
      <p:sp>
        <p:nvSpPr>
          <p:cNvPr id="5" name="Text Placeholder 4">
            <a:extLst>
              <a:ext uri="{FF2B5EF4-FFF2-40B4-BE49-F238E27FC236}">
                <a16:creationId xmlns:a16="http://schemas.microsoft.com/office/drawing/2014/main" id="{6A4FB0F9-1C2F-4D0F-BA01-6220641D088B}"/>
              </a:ext>
            </a:extLst>
          </p:cNvPr>
          <p:cNvSpPr>
            <a:spLocks noGrp="1"/>
          </p:cNvSpPr>
          <p:nvPr>
            <p:ph type="body" sz="quarter" idx="11"/>
          </p:nvPr>
        </p:nvSpPr>
        <p:spPr>
          <a:xfrm>
            <a:off x="609192" y="5878286"/>
            <a:ext cx="6380888" cy="298678"/>
          </a:xfrm>
        </p:spPr>
        <p:txBody>
          <a:bodyPr/>
          <a:lstStyle/>
          <a:p>
            <a:r>
              <a:rPr lang="lt-LT"/>
              <a:t>Vaida Genytė, AB „Lietuvos geležinkeliai“ Pirkimų vadovė</a:t>
            </a:r>
          </a:p>
        </p:txBody>
      </p:sp>
    </p:spTree>
    <p:extLst>
      <p:ext uri="{BB962C8B-B14F-4D97-AF65-F5344CB8AC3E}">
        <p14:creationId xmlns:p14="http://schemas.microsoft.com/office/powerpoint/2010/main" val="4716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A15AB2-0AFB-48B1-ADDF-F7230015B629}"/>
              </a:ext>
            </a:extLst>
          </p:cNvPr>
          <p:cNvPicPr>
            <a:picLocks noChangeAspect="1"/>
          </p:cNvPicPr>
          <p:nvPr/>
        </p:nvPicPr>
        <p:blipFill>
          <a:blip r:embed="rId2"/>
          <a:stretch>
            <a:fillRect/>
          </a:stretch>
        </p:blipFill>
        <p:spPr>
          <a:xfrm>
            <a:off x="1182780" y="701977"/>
            <a:ext cx="9223091" cy="5838093"/>
          </a:xfrm>
          <a:prstGeom prst="rect">
            <a:avLst/>
          </a:prstGeom>
        </p:spPr>
      </p:pic>
    </p:spTree>
    <p:extLst>
      <p:ext uri="{BB962C8B-B14F-4D97-AF65-F5344CB8AC3E}">
        <p14:creationId xmlns:p14="http://schemas.microsoft.com/office/powerpoint/2010/main" val="8346074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A15AB2-0AFB-48B1-ADDF-F7230015B629}"/>
              </a:ext>
            </a:extLst>
          </p:cNvPr>
          <p:cNvPicPr>
            <a:picLocks noChangeAspect="1"/>
          </p:cNvPicPr>
          <p:nvPr/>
        </p:nvPicPr>
        <p:blipFill>
          <a:blip r:embed="rId2"/>
          <a:stretch>
            <a:fillRect/>
          </a:stretch>
        </p:blipFill>
        <p:spPr>
          <a:xfrm>
            <a:off x="1182780" y="701977"/>
            <a:ext cx="9223091" cy="5838093"/>
          </a:xfrm>
          <a:prstGeom prst="rect">
            <a:avLst/>
          </a:prstGeom>
        </p:spPr>
      </p:pic>
    </p:spTree>
    <p:extLst>
      <p:ext uri="{BB962C8B-B14F-4D97-AF65-F5344CB8AC3E}">
        <p14:creationId xmlns:p14="http://schemas.microsoft.com/office/powerpoint/2010/main" val="83460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5E74-C5CF-4BF3-8C49-D9113B928D87}"/>
              </a:ext>
            </a:extLst>
          </p:cNvPr>
          <p:cNvSpPr>
            <a:spLocks noGrp="1"/>
          </p:cNvSpPr>
          <p:nvPr>
            <p:ph type="body" sz="quarter" idx="12"/>
          </p:nvPr>
        </p:nvSpPr>
        <p:spPr>
          <a:xfrm>
            <a:off x="609600" y="2682590"/>
            <a:ext cx="7987862" cy="2042159"/>
          </a:xfrm>
        </p:spPr>
        <p:txBody>
          <a:bodyPr/>
          <a:lstStyle/>
          <a:p>
            <a:r>
              <a:rPr lang="lt-LT" sz="4800"/>
              <a:t>Ar lengva įrodyti draudžiamus susitarimus?</a:t>
            </a:r>
          </a:p>
        </p:txBody>
      </p:sp>
      <p:sp>
        <p:nvSpPr>
          <p:cNvPr id="4" name="Text Placeholder 3">
            <a:extLst>
              <a:ext uri="{FF2B5EF4-FFF2-40B4-BE49-F238E27FC236}">
                <a16:creationId xmlns:a16="http://schemas.microsoft.com/office/drawing/2014/main" id="{05D7EF6E-3695-4ACC-BF19-758DF62B0323}"/>
              </a:ext>
            </a:extLst>
          </p:cNvPr>
          <p:cNvSpPr>
            <a:spLocks noGrp="1"/>
          </p:cNvSpPr>
          <p:nvPr>
            <p:ph type="body" sz="quarter" idx="13"/>
          </p:nvPr>
        </p:nvSpPr>
        <p:spPr/>
        <p:txBody>
          <a:bodyPr>
            <a:normAutofit/>
          </a:bodyPr>
          <a:lstStyle/>
          <a:p>
            <a:r>
              <a:rPr lang="lt-LT"/>
              <a:t>0</a:t>
            </a:r>
            <a:r>
              <a:rPr lang="en-US"/>
              <a:t>3</a:t>
            </a:r>
            <a:endParaRPr lang="lt-LT"/>
          </a:p>
        </p:txBody>
      </p:sp>
    </p:spTree>
    <p:extLst>
      <p:ext uri="{BB962C8B-B14F-4D97-AF65-F5344CB8AC3E}">
        <p14:creationId xmlns:p14="http://schemas.microsoft.com/office/powerpoint/2010/main" val="220309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aw books section in library">
            <a:extLst>
              <a:ext uri="{FF2B5EF4-FFF2-40B4-BE49-F238E27FC236}">
                <a16:creationId xmlns:a16="http://schemas.microsoft.com/office/drawing/2014/main" id="{CD3D2753-DF83-4207-AB5F-AA41BFB4C30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2775" r="22775"/>
          <a:stretch>
            <a:fillRect/>
          </a:stretch>
        </p:blipFill>
        <p:spPr/>
      </p:pic>
      <p:sp>
        <p:nvSpPr>
          <p:cNvPr id="3" name="Text Placeholder 2">
            <a:extLst>
              <a:ext uri="{FF2B5EF4-FFF2-40B4-BE49-F238E27FC236}">
                <a16:creationId xmlns:a16="http://schemas.microsoft.com/office/drawing/2014/main" id="{C41A1FB8-D48B-4D47-BB86-EF229A824696}"/>
              </a:ext>
            </a:extLst>
          </p:cNvPr>
          <p:cNvSpPr>
            <a:spLocks noGrp="1"/>
          </p:cNvSpPr>
          <p:nvPr>
            <p:ph type="body" sz="quarter" idx="11"/>
          </p:nvPr>
        </p:nvSpPr>
        <p:spPr/>
        <p:txBody>
          <a:bodyPr/>
          <a:lstStyle/>
          <a:p>
            <a:r>
              <a:rPr lang="lt-LT"/>
              <a:t>Teismų praktika</a:t>
            </a:r>
          </a:p>
        </p:txBody>
      </p:sp>
      <p:sp>
        <p:nvSpPr>
          <p:cNvPr id="5" name="Text Placeholder 4">
            <a:extLst>
              <a:ext uri="{FF2B5EF4-FFF2-40B4-BE49-F238E27FC236}">
                <a16:creationId xmlns:a16="http://schemas.microsoft.com/office/drawing/2014/main" id="{CE7271AA-EDC1-4C33-898E-A6950043AE05}"/>
              </a:ext>
            </a:extLst>
          </p:cNvPr>
          <p:cNvSpPr>
            <a:spLocks noGrp="1"/>
          </p:cNvSpPr>
          <p:nvPr>
            <p:ph type="body" sz="quarter" idx="13"/>
          </p:nvPr>
        </p:nvSpPr>
        <p:spPr>
          <a:xfrm>
            <a:off x="625474" y="1801368"/>
            <a:ext cx="5278176" cy="4502667"/>
          </a:xfrm>
        </p:spPr>
        <p:txBody>
          <a:bodyPr>
            <a:noAutofit/>
          </a:bodyPr>
          <a:lstStyle/>
          <a:p>
            <a:pPr marL="285750" indent="-285750">
              <a:buFont typeface="Arial" panose="020B0604020202020204" pitchFamily="34" charset="0"/>
              <a:buChar char="•"/>
            </a:pPr>
            <a:r>
              <a:rPr lang="lt-LT" sz="1200" b="0" i="0">
                <a:effectLst/>
                <a:latin typeface="Arial" panose="020B0604020202020204" pitchFamily="34" charset="0"/>
              </a:rPr>
              <a:t>Išvadą apie suderintus veiksmus ar susitarimą reikia daryti remiantis </a:t>
            </a:r>
            <a:r>
              <a:rPr lang="lt-LT" sz="1200" b="1" i="0">
                <a:effectLst/>
                <a:latin typeface="Arial" panose="020B0604020202020204" pitchFamily="34" charset="0"/>
              </a:rPr>
              <a:t>tam tikru kiekiu sutapimų ir požymių</a:t>
            </a:r>
            <a:r>
              <a:rPr lang="lt-LT" sz="1200" b="0" i="0">
                <a:effectLst/>
                <a:latin typeface="Arial" panose="020B0604020202020204" pitchFamily="34" charset="0"/>
              </a:rPr>
              <a:t>, kurie</a:t>
            </a:r>
            <a:r>
              <a:rPr lang="lt-LT" sz="1200" b="1" i="0">
                <a:effectLst/>
                <a:latin typeface="Arial" panose="020B0604020202020204" pitchFamily="34" charset="0"/>
              </a:rPr>
              <a:t>, įvertinti kartu, ir nesant kito logiško paaiškinimo</a:t>
            </a:r>
            <a:r>
              <a:rPr lang="lt-LT" sz="1200" b="0" i="0">
                <a:effectLst/>
                <a:latin typeface="Arial" panose="020B0604020202020204" pitchFamily="34" charset="0"/>
              </a:rPr>
              <a:t>, gali būti konkurencijos taisyklių pažeidimo įrodymais </a:t>
            </a:r>
            <a:r>
              <a:rPr lang="lt-LT" sz="1000" b="0">
                <a:effectLst/>
                <a:latin typeface="Arial" panose="020B0604020202020204" pitchFamily="34" charset="0"/>
              </a:rPr>
              <a:t>(LAT 2016 m. Spalio 11 d. nutartis Nr.e3K-3-439-469/2016).</a:t>
            </a:r>
          </a:p>
          <a:p>
            <a:pPr marL="285750" indent="-285750">
              <a:buFont typeface="Arial" panose="020B0604020202020204" pitchFamily="34" charset="0"/>
              <a:buChar char="•"/>
            </a:pPr>
            <a:r>
              <a:rPr lang="lt-LT" sz="1200" b="0" i="0">
                <a:effectLst/>
                <a:latin typeface="Arial" panose="020B0604020202020204" pitchFamily="34" charset="0"/>
              </a:rPr>
              <a:t>Suderintų veiksmų egzistavimo faktą leidžia patvirtinti situacija, kada tam tikras ūkio subjektų </a:t>
            </a:r>
            <a:r>
              <a:rPr lang="lt-LT" sz="1200" b="1" i="0">
                <a:effectLst/>
                <a:latin typeface="Arial" panose="020B0604020202020204" pitchFamily="34" charset="0"/>
              </a:rPr>
              <a:t>elgesys rinkoje, atsižvelgiant į įprastas atitinkamos rinkos veikimo sąlygas</a:t>
            </a:r>
            <a:r>
              <a:rPr lang="lt-LT" sz="1200" b="0" i="0">
                <a:effectLst/>
                <a:latin typeface="Arial" panose="020B0604020202020204" pitchFamily="34" charset="0"/>
              </a:rPr>
              <a:t> ir kitus rinkos parametrus, </a:t>
            </a:r>
            <a:r>
              <a:rPr lang="lt-LT" sz="1200" b="1" i="0">
                <a:effectLst/>
                <a:latin typeface="Arial" panose="020B0604020202020204" pitchFamily="34" charset="0"/>
              </a:rPr>
              <a:t>negali būti paaiškinamas kitaip </a:t>
            </a:r>
            <a:r>
              <a:rPr lang="lt-LT" sz="1200" i="0">
                <a:effectLst/>
                <a:latin typeface="Arial" panose="020B0604020202020204" pitchFamily="34" charset="0"/>
              </a:rPr>
              <a:t>nei suderintų veiksmų egzistavimu </a:t>
            </a:r>
            <a:br>
              <a:rPr lang="lt-LT" sz="1200" b="0" i="0">
                <a:effectLst/>
                <a:latin typeface="Arial" panose="020B0604020202020204" pitchFamily="34" charset="0"/>
              </a:rPr>
            </a:br>
            <a:r>
              <a:rPr lang="lt-LT" sz="1000" b="0" i="0">
                <a:effectLst/>
                <a:latin typeface="Arial" panose="020B0604020202020204" pitchFamily="34" charset="0"/>
              </a:rPr>
              <a:t>(LAT 2016 m. kovo 4d. Nutarties Nr.e3K-3-155-415/2016).</a:t>
            </a:r>
          </a:p>
          <a:p>
            <a:pPr marL="285750" indent="-285750">
              <a:buFont typeface="Arial" panose="020B0604020202020204" pitchFamily="34" charset="0"/>
              <a:buChar char="•"/>
            </a:pPr>
            <a:r>
              <a:rPr lang="lt-LT" sz="1200" b="0" i="0">
                <a:effectLst/>
                <a:latin typeface="Arial" panose="020B0604020202020204" pitchFamily="34" charset="0"/>
              </a:rPr>
              <a:t>PO sprendimą pašalinti tiekėją </a:t>
            </a:r>
            <a:r>
              <a:rPr lang="lt-LT" sz="1200" b="1" i="0">
                <a:effectLst/>
                <a:latin typeface="Arial" panose="020B0604020202020204" pitchFamily="34" charset="0"/>
              </a:rPr>
              <a:t>turi motyvuoti ir pagrįsti </a:t>
            </a:r>
            <a:br>
              <a:rPr lang="lt-LT" sz="1200" b="0" i="0">
                <a:effectLst/>
                <a:latin typeface="Arial" panose="020B0604020202020204" pitchFamily="34" charset="0"/>
              </a:rPr>
            </a:br>
            <a:r>
              <a:rPr lang="lt-LT" sz="1000" b="0" i="0">
                <a:effectLst/>
                <a:latin typeface="Arial" panose="020B0604020202020204" pitchFamily="34" charset="0"/>
              </a:rPr>
              <a:t>(LAT 2018 m. spalio 31d. Nutartis Nr.e3K-3-397-378/2018).</a:t>
            </a:r>
          </a:p>
          <a:p>
            <a:pPr marL="285750" indent="-285750">
              <a:buFont typeface="Arial" panose="020B0604020202020204" pitchFamily="34" charset="0"/>
              <a:buChar char="•"/>
            </a:pPr>
            <a:r>
              <a:rPr lang="lt-LT" sz="1200" b="0" i="0">
                <a:effectLst/>
                <a:latin typeface="Arial" panose="020B0604020202020204" pitchFamily="34" charset="0"/>
              </a:rPr>
              <a:t>Draudžiamam tiekėjų susitarimui konstatuoti pakanka nustatyti </a:t>
            </a:r>
            <a:r>
              <a:rPr lang="lt-LT" sz="1200" b="1" i="0">
                <a:effectLst/>
                <a:latin typeface="Arial" panose="020B0604020202020204" pitchFamily="34" charset="0"/>
              </a:rPr>
              <a:t>neįprastą ūkio subjektų elgesį, tam tikrus jų veiksmų sutapimus, </a:t>
            </a:r>
            <a:r>
              <a:rPr lang="lt-LT" sz="1200" b="0" i="0">
                <a:effectLst/>
                <a:latin typeface="Arial" panose="020B0604020202020204" pitchFamily="34" charset="0"/>
              </a:rPr>
              <a:t>pagrįstus objektyvia, patikrinama informacija, kurie, </a:t>
            </a:r>
            <a:r>
              <a:rPr lang="lt-LT" sz="1200" b="1" i="0">
                <a:effectLst/>
                <a:latin typeface="Arial" panose="020B0604020202020204" pitchFamily="34" charset="0"/>
              </a:rPr>
              <a:t>vertinant juos kartu, negali būti paaiškinami kitaip, nei suderintų veiksmų egzistavimu</a:t>
            </a:r>
            <a:r>
              <a:rPr lang="lt-LT" sz="1200" b="0" i="0">
                <a:effectLst/>
                <a:latin typeface="Arial" panose="020B0604020202020204" pitchFamily="34" charset="0"/>
              </a:rPr>
              <a:t> </a:t>
            </a:r>
            <a:r>
              <a:rPr lang="lt-LT" sz="1000" b="0" i="0">
                <a:effectLst/>
                <a:latin typeface="Arial" panose="020B0604020202020204" pitchFamily="34" charset="0"/>
              </a:rPr>
              <a:t>(</a:t>
            </a:r>
            <a:r>
              <a:rPr lang="lt-LT" sz="1000" b="0" i="0" err="1">
                <a:effectLst/>
                <a:latin typeface="Arial" panose="020B0604020202020204" pitchFamily="34" charset="0"/>
              </a:rPr>
              <a:t>LApt</a:t>
            </a:r>
            <a:r>
              <a:rPr lang="lt-LT" sz="1000" b="0" i="0">
                <a:effectLst/>
                <a:latin typeface="Arial" panose="020B0604020202020204" pitchFamily="34" charset="0"/>
              </a:rPr>
              <a:t> 2020 m. kovo 5 d. nutartis Nr.e2A-681-790/2020).</a:t>
            </a:r>
            <a:endParaRPr lang="lt-LT" sz="1200" b="0" i="0">
              <a:effectLst/>
              <a:latin typeface="Arial" panose="020B0604020202020204" pitchFamily="34" charset="0"/>
            </a:endParaRPr>
          </a:p>
        </p:txBody>
      </p:sp>
    </p:spTree>
    <p:extLst>
      <p:ext uri="{BB962C8B-B14F-4D97-AF65-F5344CB8AC3E}">
        <p14:creationId xmlns:p14="http://schemas.microsoft.com/office/powerpoint/2010/main" val="260129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A5354-AA82-45DC-A376-C664EA94C332}"/>
              </a:ext>
            </a:extLst>
          </p:cNvPr>
          <p:cNvSpPr>
            <a:spLocks noGrp="1"/>
          </p:cNvSpPr>
          <p:nvPr>
            <p:ph type="body" sz="quarter" idx="11"/>
          </p:nvPr>
        </p:nvSpPr>
        <p:spPr>
          <a:xfrm>
            <a:off x="625474" y="798513"/>
            <a:ext cx="5082868" cy="1377950"/>
          </a:xfrm>
        </p:spPr>
        <p:txBody>
          <a:bodyPr/>
          <a:lstStyle/>
          <a:p>
            <a:r>
              <a:rPr lang="lt-LT"/>
              <a:t>Praktinė situacija Nr.1</a:t>
            </a:r>
          </a:p>
        </p:txBody>
      </p:sp>
      <p:sp>
        <p:nvSpPr>
          <p:cNvPr id="3" name="Text Placeholder 2">
            <a:extLst>
              <a:ext uri="{FF2B5EF4-FFF2-40B4-BE49-F238E27FC236}">
                <a16:creationId xmlns:a16="http://schemas.microsoft.com/office/drawing/2014/main" id="{D5BD71F0-B048-41A8-BAB0-45988D594DC4}"/>
              </a:ext>
            </a:extLst>
          </p:cNvPr>
          <p:cNvSpPr>
            <a:spLocks noGrp="1"/>
          </p:cNvSpPr>
          <p:nvPr>
            <p:ph type="body" sz="quarter" idx="12"/>
          </p:nvPr>
        </p:nvSpPr>
        <p:spPr>
          <a:xfrm>
            <a:off x="685149" y="5194223"/>
            <a:ext cx="10046386" cy="406473"/>
          </a:xfrm>
        </p:spPr>
        <p:txBody>
          <a:bodyPr>
            <a:normAutofit/>
          </a:bodyPr>
          <a:lstStyle/>
          <a:p>
            <a:r>
              <a:rPr lang="lt-LT" sz="1600">
                <a:solidFill>
                  <a:schemeClr val="tx1"/>
                </a:solidFill>
              </a:rPr>
              <a:t>Pasiūlymai neatmesti, nes nepavyko surinkti pakankamo kiekio įrodymų. </a:t>
            </a:r>
          </a:p>
        </p:txBody>
      </p:sp>
      <p:sp>
        <p:nvSpPr>
          <p:cNvPr id="4" name="Text Placeholder 3">
            <a:extLst>
              <a:ext uri="{FF2B5EF4-FFF2-40B4-BE49-F238E27FC236}">
                <a16:creationId xmlns:a16="http://schemas.microsoft.com/office/drawing/2014/main" id="{54693195-4396-44C1-8AE8-FFA6BDA5E4D8}"/>
              </a:ext>
            </a:extLst>
          </p:cNvPr>
          <p:cNvSpPr>
            <a:spLocks noGrp="1"/>
          </p:cNvSpPr>
          <p:nvPr>
            <p:ph type="body" sz="quarter" idx="14"/>
          </p:nvPr>
        </p:nvSpPr>
        <p:spPr>
          <a:xfrm>
            <a:off x="685149" y="2047248"/>
            <a:ext cx="10046386" cy="3270476"/>
          </a:xfrm>
        </p:spPr>
        <p:txBody>
          <a:bodyPr/>
          <a:lstStyle/>
          <a:p>
            <a:r>
              <a:rPr lang="lt-LT"/>
              <a:t>Pirkimas buvo skaidomas į dalis teritoriniu principu. </a:t>
            </a:r>
            <a:br>
              <a:rPr lang="lt-LT"/>
            </a:br>
            <a:r>
              <a:rPr lang="lt-LT"/>
              <a:t>Dalyvis A teikė pasiūlymą visoms dalims, dalyvis B – kelioms. </a:t>
            </a:r>
            <a:br>
              <a:rPr lang="lt-LT"/>
            </a:br>
            <a:r>
              <a:rPr lang="lt-LT"/>
              <a:t>Dalyvio A teikti pasiūlymai tose dalyse, kuriose dalyvavo ir tiekėjas B buvo brangesni, užleidžiant aukštesnę vietą pasiūlymų eilėje dalyviui B.</a:t>
            </a:r>
            <a:endParaRPr lang="lt-LT" dirty="0"/>
          </a:p>
          <a:p>
            <a:pPr algn="just"/>
            <a:r>
              <a:rPr lang="lt-LT"/>
              <a:t>Iš LTG praktikos ir viešos informacijos yra informacijos, kad sutarties, sudarytos su tiekėju A, vykdyme dalyvauja ir tiekėjas B ir atvirkščiai. </a:t>
            </a:r>
            <a:endParaRPr lang="lt-LT" dirty="0"/>
          </a:p>
          <a:p>
            <a:pPr algn="just"/>
            <a:r>
              <a:rPr lang="lt-LT"/>
              <a:t>Pirkime abu tiekėjai teikė pretenzijas paeiliui, skųsdami iš esmės tuos pačius PO veiksmus. Abiejų pretenzijose ta pati dėstymo struktūra, sutampa pastraipos ir jose dėstomos mintys, abu dalyviai klysta nurodydami pirkimo vykdymo įstatymą.</a:t>
            </a:r>
            <a:endParaRPr lang="lt-LT" dirty="0"/>
          </a:p>
          <a:p>
            <a:r>
              <a:rPr lang="lt-LT" dirty="0"/>
              <a:t>Visgi</a:t>
            </a:r>
            <a:r>
              <a:rPr lang="lt-LT"/>
              <a:t>, </a:t>
            </a:r>
            <a:r>
              <a:rPr lang="lt-LT" dirty="0"/>
              <a:t>įvertinus visą LTG turimą </a:t>
            </a:r>
            <a:r>
              <a:rPr lang="lt-LT"/>
              <a:t>ir </a:t>
            </a:r>
            <a:r>
              <a:rPr lang="lt-LT" dirty="0"/>
              <a:t>viešai prieinamą informaciją, tarp tiekėjų </a:t>
            </a:r>
            <a:r>
              <a:rPr lang="lt-LT"/>
              <a:t>sąsajų </a:t>
            </a:r>
            <a:r>
              <a:rPr lang="lt-LT" dirty="0"/>
              <a:t>nebuvo nustatyta.</a:t>
            </a:r>
            <a:br>
              <a:rPr lang="lt-LT" dirty="0"/>
            </a:br>
            <a:r>
              <a:rPr lang="lt-LT" dirty="0"/>
              <a:t>Buvo nuspręsta, kad turimi duomenys nėra pakankami įrodyti draudžiamų susitarimų egzistavimą</a:t>
            </a:r>
            <a:r>
              <a:rPr lang="lt-LT"/>
              <a:t>.</a:t>
            </a:r>
            <a:endParaRPr lang="lt-LT" dirty="0"/>
          </a:p>
        </p:txBody>
      </p:sp>
      <p:pic>
        <p:nvPicPr>
          <p:cNvPr id="6" name="Picture 5" descr="Icon&#10;&#10;Description automatically generated">
            <a:extLst>
              <a:ext uri="{FF2B5EF4-FFF2-40B4-BE49-F238E27FC236}">
                <a16:creationId xmlns:a16="http://schemas.microsoft.com/office/drawing/2014/main" id="{2B6BC2BA-84A6-4AAB-8ADC-E0A579DCE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149" y="5600696"/>
            <a:ext cx="405931" cy="406473"/>
          </a:xfrm>
          <a:prstGeom prst="rect">
            <a:avLst/>
          </a:prstGeom>
        </p:spPr>
      </p:pic>
      <p:sp>
        <p:nvSpPr>
          <p:cNvPr id="7" name="Text Placeholder 2">
            <a:extLst>
              <a:ext uri="{FF2B5EF4-FFF2-40B4-BE49-F238E27FC236}">
                <a16:creationId xmlns:a16="http://schemas.microsoft.com/office/drawing/2014/main" id="{BB1AFEA7-648A-424B-BBA1-AA9FFB2505C5}"/>
              </a:ext>
            </a:extLst>
          </p:cNvPr>
          <p:cNvSpPr txBox="1">
            <a:spLocks/>
          </p:cNvSpPr>
          <p:nvPr/>
        </p:nvSpPr>
        <p:spPr>
          <a:xfrm>
            <a:off x="1198485" y="5646034"/>
            <a:ext cx="4219069" cy="406473"/>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 typeface="Arial" panose="020B0604020202020204" pitchFamily="34" charset="0"/>
              <a:buNone/>
              <a:defRPr sz="1800" b="1" kern="1200">
                <a:solidFill>
                  <a:schemeClr val="tx2"/>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r>
              <a:rPr lang="lt-LT" sz="1600">
                <a:solidFill>
                  <a:schemeClr val="accent1"/>
                </a:solidFill>
              </a:rPr>
              <a:t>Įrodyti gali būti sudėtingiau nei atpažinti.</a:t>
            </a:r>
          </a:p>
        </p:txBody>
      </p:sp>
    </p:spTree>
    <p:extLst>
      <p:ext uri="{BB962C8B-B14F-4D97-AF65-F5344CB8AC3E}">
        <p14:creationId xmlns:p14="http://schemas.microsoft.com/office/powerpoint/2010/main" val="216576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A5354-AA82-45DC-A376-C664EA94C332}"/>
              </a:ext>
            </a:extLst>
          </p:cNvPr>
          <p:cNvSpPr>
            <a:spLocks noGrp="1"/>
          </p:cNvSpPr>
          <p:nvPr>
            <p:ph type="body" sz="quarter" idx="11"/>
          </p:nvPr>
        </p:nvSpPr>
        <p:spPr>
          <a:xfrm>
            <a:off x="625474" y="798513"/>
            <a:ext cx="5082868" cy="1377950"/>
          </a:xfrm>
        </p:spPr>
        <p:txBody>
          <a:bodyPr/>
          <a:lstStyle/>
          <a:p>
            <a:r>
              <a:rPr lang="lt-LT"/>
              <a:t>Praktinė situacija Nr.</a:t>
            </a:r>
            <a:r>
              <a:rPr lang="en-GB"/>
              <a:t>2</a:t>
            </a:r>
            <a:endParaRPr lang="lt-LT"/>
          </a:p>
        </p:txBody>
      </p:sp>
      <p:sp>
        <p:nvSpPr>
          <p:cNvPr id="3" name="Text Placeholder 2">
            <a:extLst>
              <a:ext uri="{FF2B5EF4-FFF2-40B4-BE49-F238E27FC236}">
                <a16:creationId xmlns:a16="http://schemas.microsoft.com/office/drawing/2014/main" id="{D5BD71F0-B048-41A8-BAB0-45988D594DC4}"/>
              </a:ext>
            </a:extLst>
          </p:cNvPr>
          <p:cNvSpPr>
            <a:spLocks noGrp="1"/>
          </p:cNvSpPr>
          <p:nvPr>
            <p:ph type="body" sz="quarter" idx="12"/>
          </p:nvPr>
        </p:nvSpPr>
        <p:spPr>
          <a:xfrm>
            <a:off x="685149" y="3178206"/>
            <a:ext cx="10046386" cy="406473"/>
          </a:xfrm>
        </p:spPr>
        <p:txBody>
          <a:bodyPr>
            <a:normAutofit/>
          </a:bodyPr>
          <a:lstStyle/>
          <a:p>
            <a:r>
              <a:rPr lang="lt-LT" sz="1600">
                <a:solidFill>
                  <a:schemeClr val="tx1"/>
                </a:solidFill>
              </a:rPr>
              <a:t>Abiejų tiekėjų pasiūlymai atmesti dėl tiekėjų susitarimo, iškreipiančio konkurenciją.</a:t>
            </a:r>
          </a:p>
        </p:txBody>
      </p:sp>
      <p:sp>
        <p:nvSpPr>
          <p:cNvPr id="4" name="Text Placeholder 3">
            <a:extLst>
              <a:ext uri="{FF2B5EF4-FFF2-40B4-BE49-F238E27FC236}">
                <a16:creationId xmlns:a16="http://schemas.microsoft.com/office/drawing/2014/main" id="{54693195-4396-44C1-8AE8-FFA6BDA5E4D8}"/>
              </a:ext>
            </a:extLst>
          </p:cNvPr>
          <p:cNvSpPr>
            <a:spLocks noGrp="1"/>
          </p:cNvSpPr>
          <p:nvPr>
            <p:ph type="body" sz="quarter" idx="14"/>
          </p:nvPr>
        </p:nvSpPr>
        <p:spPr>
          <a:xfrm>
            <a:off x="685149" y="2047248"/>
            <a:ext cx="10163364" cy="1130958"/>
          </a:xfrm>
        </p:spPr>
        <p:txBody>
          <a:bodyPr/>
          <a:lstStyle/>
          <a:p>
            <a:pPr algn="l"/>
            <a:r>
              <a:rPr lang="lt-LT"/>
              <a:t>Pasiūlymų vertinimo metu paaiškėjo, kad tiekėjų A ir B  EBVPD pasirašė ir per CVP IS pasiūlymus pateikė tas pats asmuo – tiekėjo A direktorius, pasiūlymai pateikti iš to paties IP adreso, pasiūlymuose ir EBVPD nurodyti tie patys duomenys: el. paštas, kontaktinis telefonas, įmonės adresas.</a:t>
            </a:r>
          </a:p>
        </p:txBody>
      </p:sp>
    </p:spTree>
    <p:extLst>
      <p:ext uri="{BB962C8B-B14F-4D97-AF65-F5344CB8AC3E}">
        <p14:creationId xmlns:p14="http://schemas.microsoft.com/office/powerpoint/2010/main" val="24002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A5354-AA82-45DC-A376-C664EA94C332}"/>
              </a:ext>
            </a:extLst>
          </p:cNvPr>
          <p:cNvSpPr>
            <a:spLocks noGrp="1"/>
          </p:cNvSpPr>
          <p:nvPr>
            <p:ph type="body" sz="quarter" idx="11"/>
          </p:nvPr>
        </p:nvSpPr>
        <p:spPr>
          <a:xfrm>
            <a:off x="625474" y="798513"/>
            <a:ext cx="5082868" cy="1377950"/>
          </a:xfrm>
        </p:spPr>
        <p:txBody>
          <a:bodyPr/>
          <a:lstStyle/>
          <a:p>
            <a:r>
              <a:rPr lang="lt-LT"/>
              <a:t>Praktinė situacija Nr.</a:t>
            </a:r>
            <a:r>
              <a:rPr lang="en-GB"/>
              <a:t>3</a:t>
            </a:r>
            <a:endParaRPr lang="lt-LT"/>
          </a:p>
        </p:txBody>
      </p:sp>
      <p:sp>
        <p:nvSpPr>
          <p:cNvPr id="3" name="Text Placeholder 2">
            <a:extLst>
              <a:ext uri="{FF2B5EF4-FFF2-40B4-BE49-F238E27FC236}">
                <a16:creationId xmlns:a16="http://schemas.microsoft.com/office/drawing/2014/main" id="{D5BD71F0-B048-41A8-BAB0-45988D594DC4}"/>
              </a:ext>
            </a:extLst>
          </p:cNvPr>
          <p:cNvSpPr>
            <a:spLocks noGrp="1"/>
          </p:cNvSpPr>
          <p:nvPr>
            <p:ph type="body" sz="quarter" idx="12"/>
          </p:nvPr>
        </p:nvSpPr>
        <p:spPr>
          <a:xfrm>
            <a:off x="685149" y="3530775"/>
            <a:ext cx="10046386" cy="406473"/>
          </a:xfrm>
        </p:spPr>
        <p:txBody>
          <a:bodyPr>
            <a:normAutofit/>
          </a:bodyPr>
          <a:lstStyle/>
          <a:p>
            <a:r>
              <a:rPr lang="lt-LT" sz="1600">
                <a:solidFill>
                  <a:schemeClr val="tx1"/>
                </a:solidFill>
              </a:rPr>
              <a:t>Tiekėjų pasiūlymai atmesti dėl to, kad iki nustatyto termino nepaaiškino pasiūlymų.</a:t>
            </a:r>
          </a:p>
        </p:txBody>
      </p:sp>
      <p:sp>
        <p:nvSpPr>
          <p:cNvPr id="4" name="Text Placeholder 3">
            <a:extLst>
              <a:ext uri="{FF2B5EF4-FFF2-40B4-BE49-F238E27FC236}">
                <a16:creationId xmlns:a16="http://schemas.microsoft.com/office/drawing/2014/main" id="{54693195-4396-44C1-8AE8-FFA6BDA5E4D8}"/>
              </a:ext>
            </a:extLst>
          </p:cNvPr>
          <p:cNvSpPr>
            <a:spLocks noGrp="1"/>
          </p:cNvSpPr>
          <p:nvPr>
            <p:ph type="body" sz="quarter" idx="14"/>
          </p:nvPr>
        </p:nvSpPr>
        <p:spPr>
          <a:xfrm>
            <a:off x="685149" y="2047247"/>
            <a:ext cx="10046386" cy="1210857"/>
          </a:xfrm>
        </p:spPr>
        <p:txBody>
          <a:bodyPr/>
          <a:lstStyle/>
          <a:p>
            <a:pPr algn="l"/>
            <a:r>
              <a:rPr lang="lt-LT"/>
              <a:t>Įtarta, kad tiekėjas A, B ir C galimai yra sudarę draudžiamus susitarimus ir galimai derino pasiūlymus tarpusavyje, kadangi pateikti pasitelkiamų ūkio subjektų prieinamumą pagrindžiantys dokumentai savo turiniu ir forma yra labai panašūs, tiekėjai padarė vienodas įkainių apvalinimo klaidas. </a:t>
            </a:r>
          </a:p>
          <a:p>
            <a:pPr algn="l"/>
            <a:r>
              <a:rPr lang="lt-LT"/>
              <a:t>Kreiptasi į tiekėjus prašant paaiškinti šių sutapimų priežastis. Tiekėjai atsakymų (paaiškinimų) nepateikė. </a:t>
            </a:r>
          </a:p>
        </p:txBody>
      </p:sp>
      <p:pic>
        <p:nvPicPr>
          <p:cNvPr id="5" name="Picture 4" descr="Icon&#10;&#10;Description automatically generated">
            <a:extLst>
              <a:ext uri="{FF2B5EF4-FFF2-40B4-BE49-F238E27FC236}">
                <a16:creationId xmlns:a16="http://schemas.microsoft.com/office/drawing/2014/main" id="{1344745E-2C73-4E2D-BAFE-03E1252B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149" y="3949446"/>
            <a:ext cx="405931" cy="406473"/>
          </a:xfrm>
          <a:prstGeom prst="rect">
            <a:avLst/>
          </a:prstGeom>
        </p:spPr>
      </p:pic>
      <p:sp>
        <p:nvSpPr>
          <p:cNvPr id="6" name="Text Placeholder 2">
            <a:extLst>
              <a:ext uri="{FF2B5EF4-FFF2-40B4-BE49-F238E27FC236}">
                <a16:creationId xmlns:a16="http://schemas.microsoft.com/office/drawing/2014/main" id="{0ACE42E1-90DF-44BD-BA1B-F64E39104E38}"/>
              </a:ext>
            </a:extLst>
          </p:cNvPr>
          <p:cNvSpPr txBox="1">
            <a:spLocks/>
          </p:cNvSpPr>
          <p:nvPr/>
        </p:nvSpPr>
        <p:spPr>
          <a:xfrm>
            <a:off x="1198485" y="3994784"/>
            <a:ext cx="5042517" cy="406473"/>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 typeface="Arial" panose="020B0604020202020204" pitchFamily="34" charset="0"/>
              <a:buNone/>
              <a:defRPr sz="1800" b="1" kern="1200">
                <a:solidFill>
                  <a:schemeClr val="tx2"/>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r>
              <a:rPr lang="lt-LT" sz="1600">
                <a:solidFill>
                  <a:schemeClr val="accent1"/>
                </a:solidFill>
              </a:rPr>
              <a:t>Kilus įtarimams gali pakakti tik užklausti tiekėjų.</a:t>
            </a:r>
          </a:p>
        </p:txBody>
      </p:sp>
    </p:spTree>
    <p:extLst>
      <p:ext uri="{BB962C8B-B14F-4D97-AF65-F5344CB8AC3E}">
        <p14:creationId xmlns:p14="http://schemas.microsoft.com/office/powerpoint/2010/main" val="379681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A5354-AA82-45DC-A376-C664EA94C332}"/>
              </a:ext>
            </a:extLst>
          </p:cNvPr>
          <p:cNvSpPr>
            <a:spLocks noGrp="1"/>
          </p:cNvSpPr>
          <p:nvPr>
            <p:ph type="body" sz="quarter" idx="11"/>
          </p:nvPr>
        </p:nvSpPr>
        <p:spPr>
          <a:xfrm>
            <a:off x="625474" y="798513"/>
            <a:ext cx="5082868" cy="1377950"/>
          </a:xfrm>
        </p:spPr>
        <p:txBody>
          <a:bodyPr/>
          <a:lstStyle/>
          <a:p>
            <a:r>
              <a:rPr lang="lt-LT"/>
              <a:t>Praktinė situacija Nr.</a:t>
            </a:r>
            <a:r>
              <a:rPr lang="en-GB"/>
              <a:t>4</a:t>
            </a:r>
            <a:endParaRPr lang="lt-LT"/>
          </a:p>
        </p:txBody>
      </p:sp>
      <p:sp>
        <p:nvSpPr>
          <p:cNvPr id="3" name="Text Placeholder 2">
            <a:extLst>
              <a:ext uri="{FF2B5EF4-FFF2-40B4-BE49-F238E27FC236}">
                <a16:creationId xmlns:a16="http://schemas.microsoft.com/office/drawing/2014/main" id="{D5BD71F0-B048-41A8-BAB0-45988D594DC4}"/>
              </a:ext>
            </a:extLst>
          </p:cNvPr>
          <p:cNvSpPr>
            <a:spLocks noGrp="1"/>
          </p:cNvSpPr>
          <p:nvPr>
            <p:ph type="body" sz="quarter" idx="12"/>
          </p:nvPr>
        </p:nvSpPr>
        <p:spPr>
          <a:xfrm>
            <a:off x="685149" y="3888420"/>
            <a:ext cx="10046386" cy="863196"/>
          </a:xfrm>
        </p:spPr>
        <p:txBody>
          <a:bodyPr>
            <a:noAutofit/>
          </a:bodyPr>
          <a:lstStyle/>
          <a:p>
            <a:pPr>
              <a:lnSpc>
                <a:spcPts val="2000"/>
              </a:lnSpc>
            </a:pPr>
            <a:r>
              <a:rPr lang="lt-LT" sz="1600">
                <a:solidFill>
                  <a:schemeClr val="tx1"/>
                </a:solidFill>
              </a:rPr>
              <a:t>Tiekėjų pasiūlymai neatmesti, tačiau įtarimai užfiksuoti pirkimą vykdančios komisijos protokole. </a:t>
            </a:r>
            <a:br>
              <a:rPr lang="lt-LT" sz="1600">
                <a:solidFill>
                  <a:schemeClr val="tx1"/>
                </a:solidFill>
              </a:rPr>
            </a:br>
            <a:r>
              <a:rPr lang="lt-LT" sz="1600">
                <a:solidFill>
                  <a:schemeClr val="tx1"/>
                </a:solidFill>
              </a:rPr>
              <a:t>Taip pat nuspręsta skirti padidintą dėmesį dėl tolesnio abiejų tiekėjų elgesio stebėjimo ir galimo pasiūlymo derinimo.</a:t>
            </a:r>
          </a:p>
        </p:txBody>
      </p:sp>
      <p:sp>
        <p:nvSpPr>
          <p:cNvPr id="4" name="Text Placeholder 3">
            <a:extLst>
              <a:ext uri="{FF2B5EF4-FFF2-40B4-BE49-F238E27FC236}">
                <a16:creationId xmlns:a16="http://schemas.microsoft.com/office/drawing/2014/main" id="{54693195-4396-44C1-8AE8-FFA6BDA5E4D8}"/>
              </a:ext>
            </a:extLst>
          </p:cNvPr>
          <p:cNvSpPr>
            <a:spLocks noGrp="1"/>
          </p:cNvSpPr>
          <p:nvPr>
            <p:ph type="body" sz="quarter" idx="14"/>
          </p:nvPr>
        </p:nvSpPr>
        <p:spPr>
          <a:xfrm>
            <a:off x="685149" y="2047247"/>
            <a:ext cx="10046386" cy="1601475"/>
          </a:xfrm>
        </p:spPr>
        <p:txBody>
          <a:bodyPr/>
          <a:lstStyle/>
          <a:p>
            <a:pPr algn="l"/>
            <a:r>
              <a:rPr lang="lt-LT"/>
              <a:t>Įtarta, kad tiekėjai A ir B, dalyvaudami vienoje pirkimo objekto dalyje galimai derino pasiūlymus</a:t>
            </a:r>
            <a:r>
              <a:rPr lang="lt-LT" dirty="0"/>
              <a:t>, nes apie 90% darb</a:t>
            </a:r>
            <a:r>
              <a:rPr lang="lt-LT"/>
              <a:t>ų kiekių žiniaraščių eilučių sutapo centų tikslumu. </a:t>
            </a:r>
          </a:p>
          <a:p>
            <a:pPr algn="l"/>
            <a:r>
              <a:rPr lang="lt-LT" dirty="0"/>
              <a:t>Įvertinus visą LTG turimą ir viešai prieinamą informaciją, sąsajų tarp tiekėjų nebuvo nustatyta.</a:t>
            </a:r>
          </a:p>
          <a:p>
            <a:pPr algn="l"/>
            <a:r>
              <a:rPr lang="lt-LT" dirty="0"/>
              <a:t>A</a:t>
            </a:r>
            <a:r>
              <a:rPr lang="lt-LT"/>
              <a:t>tsižvelgiant į tai, kad abu tiekėjai nėra galimi šios pirkimo objekto dalies laimėtojai bei vertinant visų turimų dokumentų visumą, nuspręsta, kad turimi duomenys yra nepakankami pripažinti pasiūlymų derinimo faktą.</a:t>
            </a:r>
          </a:p>
        </p:txBody>
      </p:sp>
      <p:pic>
        <p:nvPicPr>
          <p:cNvPr id="5" name="Picture 4" descr="Icon&#10;&#10;Description automatically generated">
            <a:extLst>
              <a:ext uri="{FF2B5EF4-FFF2-40B4-BE49-F238E27FC236}">
                <a16:creationId xmlns:a16="http://schemas.microsoft.com/office/drawing/2014/main" id="{7EA02714-2D06-413C-961C-25EC5BDBD2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149" y="4846093"/>
            <a:ext cx="405931" cy="406473"/>
          </a:xfrm>
          <a:prstGeom prst="rect">
            <a:avLst/>
          </a:prstGeom>
        </p:spPr>
      </p:pic>
      <p:sp>
        <p:nvSpPr>
          <p:cNvPr id="6" name="Text Placeholder 2">
            <a:extLst>
              <a:ext uri="{FF2B5EF4-FFF2-40B4-BE49-F238E27FC236}">
                <a16:creationId xmlns:a16="http://schemas.microsoft.com/office/drawing/2014/main" id="{CB2E4A05-D6F3-4E63-A9E7-527D402E3974}"/>
              </a:ext>
            </a:extLst>
          </p:cNvPr>
          <p:cNvSpPr txBox="1">
            <a:spLocks/>
          </p:cNvSpPr>
          <p:nvPr/>
        </p:nvSpPr>
        <p:spPr>
          <a:xfrm>
            <a:off x="1198485" y="4891431"/>
            <a:ext cx="9533050" cy="406473"/>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 typeface="Arial" panose="020B0604020202020204" pitchFamily="34" charset="0"/>
              <a:buNone/>
              <a:defRPr sz="1800" b="1" kern="1200">
                <a:solidFill>
                  <a:schemeClr val="tx2"/>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r>
              <a:rPr lang="lt-LT" sz="1600" dirty="0">
                <a:solidFill>
                  <a:schemeClr val="accent1"/>
                </a:solidFill>
              </a:rPr>
              <a:t>Nėra apibrėžimo ir kriterijų, kada turimi duomenys gali būti laikomi įtikinamais ir pakankamais.</a:t>
            </a:r>
          </a:p>
        </p:txBody>
      </p:sp>
    </p:spTree>
    <p:extLst>
      <p:ext uri="{BB962C8B-B14F-4D97-AF65-F5344CB8AC3E}">
        <p14:creationId xmlns:p14="http://schemas.microsoft.com/office/powerpoint/2010/main" val="320373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7B188-8FB3-4607-AA96-7C539D4EE67D}"/>
              </a:ext>
            </a:extLst>
          </p:cNvPr>
          <p:cNvSpPr>
            <a:spLocks noGrp="1"/>
          </p:cNvSpPr>
          <p:nvPr>
            <p:ph type="dt" sz="half" idx="10"/>
          </p:nvPr>
        </p:nvSpPr>
        <p:spPr/>
        <p:txBody>
          <a:bodyPr/>
          <a:lstStyle/>
          <a:p>
            <a:r>
              <a:rPr lang="en-GB"/>
              <a:t>2022-03-24</a:t>
            </a:r>
          </a:p>
        </p:txBody>
      </p:sp>
      <p:sp>
        <p:nvSpPr>
          <p:cNvPr id="4" name="Text Placeholder 3">
            <a:extLst>
              <a:ext uri="{FF2B5EF4-FFF2-40B4-BE49-F238E27FC236}">
                <a16:creationId xmlns:a16="http://schemas.microsoft.com/office/drawing/2014/main" id="{310FEF88-7E84-4610-A52A-148C8BCE3EFE}"/>
              </a:ext>
            </a:extLst>
          </p:cNvPr>
          <p:cNvSpPr>
            <a:spLocks noGrp="1"/>
          </p:cNvSpPr>
          <p:nvPr>
            <p:ph type="body" sz="quarter" idx="12"/>
          </p:nvPr>
        </p:nvSpPr>
        <p:spPr/>
        <p:txBody>
          <a:bodyPr/>
          <a:lstStyle/>
          <a:p>
            <a:r>
              <a:rPr lang="lt-LT"/>
              <a:t>Ar turite klausimų?</a:t>
            </a:r>
          </a:p>
        </p:txBody>
      </p:sp>
      <p:sp>
        <p:nvSpPr>
          <p:cNvPr id="5" name="Text Placeholder 4">
            <a:extLst>
              <a:ext uri="{FF2B5EF4-FFF2-40B4-BE49-F238E27FC236}">
                <a16:creationId xmlns:a16="http://schemas.microsoft.com/office/drawing/2014/main" id="{9899964E-4A45-4B67-B7D9-843CC595CB5F}"/>
              </a:ext>
            </a:extLst>
          </p:cNvPr>
          <p:cNvSpPr>
            <a:spLocks noGrp="1"/>
          </p:cNvSpPr>
          <p:nvPr>
            <p:ph type="body" sz="quarter" idx="11"/>
          </p:nvPr>
        </p:nvSpPr>
        <p:spPr>
          <a:xfrm>
            <a:off x="609192" y="5878286"/>
            <a:ext cx="6380888" cy="298678"/>
          </a:xfrm>
        </p:spPr>
        <p:txBody>
          <a:bodyPr/>
          <a:lstStyle/>
          <a:p>
            <a:r>
              <a:rPr lang="lt-LT"/>
              <a:t>Vaida Genytė, AB „Lietuvos geležinkeliai“ Pirkimų vadovė</a:t>
            </a:r>
          </a:p>
        </p:txBody>
      </p:sp>
    </p:spTree>
    <p:extLst>
      <p:ext uri="{BB962C8B-B14F-4D97-AF65-F5344CB8AC3E}">
        <p14:creationId xmlns:p14="http://schemas.microsoft.com/office/powerpoint/2010/main" val="257352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9A122-27A8-46B9-AE70-FAB3FAAD5CCD}"/>
              </a:ext>
            </a:extLst>
          </p:cNvPr>
          <p:cNvSpPr>
            <a:spLocks noGrp="1"/>
          </p:cNvSpPr>
          <p:nvPr>
            <p:ph type="body" sz="quarter" idx="11"/>
          </p:nvPr>
        </p:nvSpPr>
        <p:spPr>
          <a:xfrm>
            <a:off x="625474" y="798513"/>
            <a:ext cx="5890940" cy="806767"/>
          </a:xfrm>
        </p:spPr>
        <p:txBody>
          <a:bodyPr/>
          <a:lstStyle/>
          <a:p>
            <a:r>
              <a:rPr lang="lt-LT"/>
              <a:t>Draudžiami susitarimai</a:t>
            </a:r>
          </a:p>
        </p:txBody>
      </p:sp>
      <p:sp>
        <p:nvSpPr>
          <p:cNvPr id="3" name="Text Placeholder 2">
            <a:extLst>
              <a:ext uri="{FF2B5EF4-FFF2-40B4-BE49-F238E27FC236}">
                <a16:creationId xmlns:a16="http://schemas.microsoft.com/office/drawing/2014/main" id="{9B0BA7D6-D13D-47C6-8635-8315C044103D}"/>
              </a:ext>
            </a:extLst>
          </p:cNvPr>
          <p:cNvSpPr>
            <a:spLocks noGrp="1"/>
          </p:cNvSpPr>
          <p:nvPr>
            <p:ph type="body" sz="quarter" idx="12"/>
          </p:nvPr>
        </p:nvSpPr>
        <p:spPr/>
        <p:txBody>
          <a:bodyPr/>
          <a:lstStyle/>
          <a:p>
            <a:r>
              <a:rPr lang="lt-LT"/>
              <a:t>Pagrindiniai požymiai</a:t>
            </a:r>
          </a:p>
        </p:txBody>
      </p:sp>
      <p:sp>
        <p:nvSpPr>
          <p:cNvPr id="4" name="Text Placeholder 3">
            <a:extLst>
              <a:ext uri="{FF2B5EF4-FFF2-40B4-BE49-F238E27FC236}">
                <a16:creationId xmlns:a16="http://schemas.microsoft.com/office/drawing/2014/main" id="{A7D3F676-FF95-4632-9589-FF1F9E10304B}"/>
              </a:ext>
            </a:extLst>
          </p:cNvPr>
          <p:cNvSpPr>
            <a:spLocks noGrp="1"/>
          </p:cNvSpPr>
          <p:nvPr>
            <p:ph type="body" sz="quarter" idx="13"/>
          </p:nvPr>
        </p:nvSpPr>
        <p:spPr/>
        <p:txBody>
          <a:bodyPr/>
          <a:lstStyle/>
          <a:p>
            <a:r>
              <a:rPr lang="lt-LT"/>
              <a:t>0</a:t>
            </a:r>
            <a:r>
              <a:rPr lang="en-GB"/>
              <a:t>1</a:t>
            </a:r>
            <a:endParaRPr lang="lt-LT"/>
          </a:p>
        </p:txBody>
      </p:sp>
      <p:sp>
        <p:nvSpPr>
          <p:cNvPr id="5" name="Text Placeholder 4">
            <a:extLst>
              <a:ext uri="{FF2B5EF4-FFF2-40B4-BE49-F238E27FC236}">
                <a16:creationId xmlns:a16="http://schemas.microsoft.com/office/drawing/2014/main" id="{4380C4CC-7A0E-4380-978A-34D3DC4BC9D5}"/>
              </a:ext>
            </a:extLst>
          </p:cNvPr>
          <p:cNvSpPr>
            <a:spLocks noGrp="1"/>
          </p:cNvSpPr>
          <p:nvPr>
            <p:ph type="body" sz="quarter" idx="14"/>
          </p:nvPr>
        </p:nvSpPr>
        <p:spPr/>
        <p:txBody>
          <a:bodyPr/>
          <a:lstStyle/>
          <a:p>
            <a:r>
              <a:rPr lang="lt-LT"/>
              <a:t>Įrodymai ir sprendimai</a:t>
            </a:r>
          </a:p>
        </p:txBody>
      </p:sp>
      <p:sp>
        <p:nvSpPr>
          <p:cNvPr id="6" name="Text Placeholder 5">
            <a:extLst>
              <a:ext uri="{FF2B5EF4-FFF2-40B4-BE49-F238E27FC236}">
                <a16:creationId xmlns:a16="http://schemas.microsoft.com/office/drawing/2014/main" id="{2E1E1ADA-52E8-4671-8C01-121BAADB6A2C}"/>
              </a:ext>
            </a:extLst>
          </p:cNvPr>
          <p:cNvSpPr>
            <a:spLocks noGrp="1"/>
          </p:cNvSpPr>
          <p:nvPr>
            <p:ph type="body" sz="quarter" idx="15"/>
          </p:nvPr>
        </p:nvSpPr>
        <p:spPr/>
        <p:txBody>
          <a:bodyPr/>
          <a:lstStyle/>
          <a:p>
            <a:r>
              <a:rPr lang="en-GB"/>
              <a:t>02</a:t>
            </a:r>
            <a:endParaRPr lang="lt-LT"/>
          </a:p>
        </p:txBody>
      </p:sp>
      <p:sp>
        <p:nvSpPr>
          <p:cNvPr id="7" name="Text Placeholder 6">
            <a:extLst>
              <a:ext uri="{FF2B5EF4-FFF2-40B4-BE49-F238E27FC236}">
                <a16:creationId xmlns:a16="http://schemas.microsoft.com/office/drawing/2014/main" id="{48D030E2-6B68-4F41-9CC5-6D68E6D30B35}"/>
              </a:ext>
            </a:extLst>
          </p:cNvPr>
          <p:cNvSpPr>
            <a:spLocks noGrp="1"/>
          </p:cNvSpPr>
          <p:nvPr>
            <p:ph type="body" sz="quarter" idx="16"/>
          </p:nvPr>
        </p:nvSpPr>
        <p:spPr/>
        <p:txBody>
          <a:bodyPr/>
          <a:lstStyle/>
          <a:p>
            <a:r>
              <a:rPr lang="lt-LT"/>
              <a:t>Praktinės situacijos</a:t>
            </a:r>
          </a:p>
        </p:txBody>
      </p:sp>
      <p:sp>
        <p:nvSpPr>
          <p:cNvPr id="8" name="Text Placeholder 7">
            <a:extLst>
              <a:ext uri="{FF2B5EF4-FFF2-40B4-BE49-F238E27FC236}">
                <a16:creationId xmlns:a16="http://schemas.microsoft.com/office/drawing/2014/main" id="{ED54ED9D-3B63-45E6-9473-DB9594924981}"/>
              </a:ext>
            </a:extLst>
          </p:cNvPr>
          <p:cNvSpPr>
            <a:spLocks noGrp="1"/>
          </p:cNvSpPr>
          <p:nvPr>
            <p:ph type="body" sz="quarter" idx="17"/>
          </p:nvPr>
        </p:nvSpPr>
        <p:spPr/>
        <p:txBody>
          <a:bodyPr/>
          <a:lstStyle/>
          <a:p>
            <a:r>
              <a:rPr lang="en-GB"/>
              <a:t>03</a:t>
            </a:r>
            <a:endParaRPr lang="lt-LT"/>
          </a:p>
        </p:txBody>
      </p:sp>
      <p:pic>
        <p:nvPicPr>
          <p:cNvPr id="15" name="Picture Placeholder 14" descr="Business man walking a red tight rope">
            <a:extLst>
              <a:ext uri="{FF2B5EF4-FFF2-40B4-BE49-F238E27FC236}">
                <a16:creationId xmlns:a16="http://schemas.microsoft.com/office/drawing/2014/main" id="{36FD2B28-E675-4A2C-A023-E605CA66DEAC}"/>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550" r="1550"/>
          <a:stretch>
            <a:fillRect/>
          </a:stretch>
        </p:blipFill>
        <p:spPr>
          <a:xfrm>
            <a:off x="8138159" y="4305300"/>
            <a:ext cx="4061460" cy="2552700"/>
          </a:xfrm>
        </p:spPr>
      </p:pic>
      <p:pic>
        <p:nvPicPr>
          <p:cNvPr id="13" name="Picture Placeholder 12" descr="Hand opening blinds">
            <a:extLst>
              <a:ext uri="{FF2B5EF4-FFF2-40B4-BE49-F238E27FC236}">
                <a16:creationId xmlns:a16="http://schemas.microsoft.com/office/drawing/2014/main" id="{C731C908-8D09-49CE-A9E6-322639264D1A}"/>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t="8092" b="8092"/>
          <a:stretch>
            <a:fillRect/>
          </a:stretch>
        </p:blipFill>
        <p:spPr/>
      </p:pic>
      <p:pic>
        <p:nvPicPr>
          <p:cNvPr id="21" name="Picture Placeholder 20" descr="Black fingerprints with one red fingerprint">
            <a:extLst>
              <a:ext uri="{FF2B5EF4-FFF2-40B4-BE49-F238E27FC236}">
                <a16:creationId xmlns:a16="http://schemas.microsoft.com/office/drawing/2014/main" id="{B049A79A-6BCA-4451-9BFC-B6D1BB61FFDB}"/>
              </a:ext>
            </a:extLst>
          </p:cNvPr>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18631" b="18631"/>
          <a:stretch>
            <a:fillRect/>
          </a:stretch>
        </p:blipFill>
        <p:spPr>
          <a:xfrm>
            <a:off x="4069080" y="4305299"/>
            <a:ext cx="4069079" cy="2552700"/>
          </a:xfrm>
        </p:spPr>
      </p:pic>
    </p:spTree>
    <p:extLst>
      <p:ext uri="{BB962C8B-B14F-4D97-AF65-F5344CB8AC3E}">
        <p14:creationId xmlns:p14="http://schemas.microsoft.com/office/powerpoint/2010/main" val="304870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5E74-C5CF-4BF3-8C49-D9113B928D87}"/>
              </a:ext>
            </a:extLst>
          </p:cNvPr>
          <p:cNvSpPr>
            <a:spLocks noGrp="1"/>
          </p:cNvSpPr>
          <p:nvPr>
            <p:ph type="body" sz="quarter" idx="12"/>
          </p:nvPr>
        </p:nvSpPr>
        <p:spPr>
          <a:xfrm>
            <a:off x="609600" y="2672080"/>
            <a:ext cx="7987862" cy="2042159"/>
          </a:xfrm>
        </p:spPr>
        <p:txBody>
          <a:bodyPr/>
          <a:lstStyle/>
          <a:p>
            <a:r>
              <a:rPr lang="lt-LT" sz="4800"/>
              <a:t>Kaip atpažinti draudžiamus susitarimus?</a:t>
            </a:r>
          </a:p>
        </p:txBody>
      </p:sp>
      <p:sp>
        <p:nvSpPr>
          <p:cNvPr id="4" name="Text Placeholder 3">
            <a:extLst>
              <a:ext uri="{FF2B5EF4-FFF2-40B4-BE49-F238E27FC236}">
                <a16:creationId xmlns:a16="http://schemas.microsoft.com/office/drawing/2014/main" id="{05D7EF6E-3695-4ACC-BF19-758DF62B0323}"/>
              </a:ext>
            </a:extLst>
          </p:cNvPr>
          <p:cNvSpPr>
            <a:spLocks noGrp="1"/>
          </p:cNvSpPr>
          <p:nvPr>
            <p:ph type="body" sz="quarter" idx="13"/>
          </p:nvPr>
        </p:nvSpPr>
        <p:spPr/>
        <p:txBody>
          <a:bodyPr>
            <a:normAutofit/>
          </a:bodyPr>
          <a:lstStyle/>
          <a:p>
            <a:r>
              <a:rPr lang="lt-LT"/>
              <a:t>0</a:t>
            </a:r>
            <a:r>
              <a:rPr lang="en-US"/>
              <a:t>1</a:t>
            </a:r>
            <a:endParaRPr lang="lt-LT"/>
          </a:p>
        </p:txBody>
      </p:sp>
    </p:spTree>
    <p:extLst>
      <p:ext uri="{BB962C8B-B14F-4D97-AF65-F5344CB8AC3E}">
        <p14:creationId xmlns:p14="http://schemas.microsoft.com/office/powerpoint/2010/main" val="281299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s on ears">
            <a:extLst>
              <a:ext uri="{FF2B5EF4-FFF2-40B4-BE49-F238E27FC236}">
                <a16:creationId xmlns:a16="http://schemas.microsoft.com/office/drawing/2014/main" id="{377FA051-A19C-4A0E-A5A1-09329E5A0D6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872" r="42038"/>
          <a:stretch/>
        </p:blipFill>
        <p:spPr>
          <a:xfrm>
            <a:off x="6591300" y="0"/>
            <a:ext cx="5600700" cy="6858000"/>
          </a:xfrm>
        </p:spPr>
      </p:pic>
      <p:sp>
        <p:nvSpPr>
          <p:cNvPr id="3" name="Text Placeholder 2">
            <a:extLst>
              <a:ext uri="{FF2B5EF4-FFF2-40B4-BE49-F238E27FC236}">
                <a16:creationId xmlns:a16="http://schemas.microsoft.com/office/drawing/2014/main" id="{93C88712-2771-4096-9E98-4A8E5DFF8024}"/>
              </a:ext>
            </a:extLst>
          </p:cNvPr>
          <p:cNvSpPr>
            <a:spLocks noGrp="1"/>
          </p:cNvSpPr>
          <p:nvPr>
            <p:ph type="body" sz="quarter" idx="11"/>
          </p:nvPr>
        </p:nvSpPr>
        <p:spPr>
          <a:xfrm>
            <a:off x="625474" y="798513"/>
            <a:ext cx="5260319" cy="1377950"/>
          </a:xfrm>
        </p:spPr>
        <p:txBody>
          <a:bodyPr/>
          <a:lstStyle/>
          <a:p>
            <a:r>
              <a:rPr lang="lt-LT"/>
              <a:t>Draudžiami susitarimai tarp tiekėjų</a:t>
            </a:r>
          </a:p>
        </p:txBody>
      </p:sp>
      <p:sp>
        <p:nvSpPr>
          <p:cNvPr id="4" name="Text Placeholder 3">
            <a:extLst>
              <a:ext uri="{FF2B5EF4-FFF2-40B4-BE49-F238E27FC236}">
                <a16:creationId xmlns:a16="http://schemas.microsoft.com/office/drawing/2014/main" id="{B9AA4FF5-F24F-4D17-9A6F-EADAA6F2C927}"/>
              </a:ext>
            </a:extLst>
          </p:cNvPr>
          <p:cNvSpPr>
            <a:spLocks noGrp="1"/>
          </p:cNvSpPr>
          <p:nvPr>
            <p:ph type="body" sz="quarter" idx="12"/>
          </p:nvPr>
        </p:nvSpPr>
        <p:spPr>
          <a:xfrm>
            <a:off x="625474" y="3203575"/>
            <a:ext cx="5165726" cy="450850"/>
          </a:xfrm>
        </p:spPr>
        <p:txBody>
          <a:bodyPr>
            <a:normAutofit/>
          </a:bodyPr>
          <a:lstStyle/>
          <a:p>
            <a:r>
              <a:rPr lang="lt-LT"/>
              <a:t>Paprastai draudžiami, kai jais siekiama:</a:t>
            </a:r>
          </a:p>
        </p:txBody>
      </p:sp>
      <p:sp>
        <p:nvSpPr>
          <p:cNvPr id="5" name="Text Placeholder 4">
            <a:extLst>
              <a:ext uri="{FF2B5EF4-FFF2-40B4-BE49-F238E27FC236}">
                <a16:creationId xmlns:a16="http://schemas.microsoft.com/office/drawing/2014/main" id="{8D5B4BEF-E32B-48A7-8E45-DCFBFFED3726}"/>
              </a:ext>
            </a:extLst>
          </p:cNvPr>
          <p:cNvSpPr>
            <a:spLocks noGrp="1"/>
          </p:cNvSpPr>
          <p:nvPr>
            <p:ph type="body" sz="quarter" idx="13"/>
          </p:nvPr>
        </p:nvSpPr>
        <p:spPr/>
        <p:txBody>
          <a:bodyPr>
            <a:normAutofit/>
          </a:bodyPr>
          <a:lstStyle/>
          <a:p>
            <a:pPr marL="285750" indent="-285750">
              <a:lnSpc>
                <a:spcPts val="1800"/>
              </a:lnSpc>
              <a:buFont typeface="Arial" panose="020B0604020202020204" pitchFamily="34" charset="0"/>
              <a:buChar char="•"/>
            </a:pPr>
            <a:r>
              <a:rPr lang="lt-LT" sz="1600"/>
              <a:t>Susitarti dėl elgesio rinkoje;</a:t>
            </a:r>
          </a:p>
          <a:p>
            <a:pPr marL="285750" indent="-285750">
              <a:lnSpc>
                <a:spcPts val="1800"/>
              </a:lnSpc>
              <a:buFont typeface="Arial" panose="020B0604020202020204" pitchFamily="34" charset="0"/>
              <a:buChar char="•"/>
            </a:pPr>
            <a:r>
              <a:rPr lang="lt-LT" sz="1600"/>
              <a:t>Susitarti dėl prekių, paslaugų, darbų kainų;</a:t>
            </a:r>
          </a:p>
          <a:p>
            <a:pPr marL="285750" indent="-285750">
              <a:lnSpc>
                <a:spcPts val="1800"/>
              </a:lnSpc>
              <a:buFont typeface="Arial" panose="020B0604020202020204" pitchFamily="34" charset="0"/>
              <a:buChar char="•"/>
            </a:pPr>
            <a:r>
              <a:rPr lang="lt-LT" sz="1600"/>
              <a:t>Riboti pasiūlą ir tokiu būdu kelti kainas;</a:t>
            </a:r>
          </a:p>
          <a:p>
            <a:pPr marL="285750" indent="-285750">
              <a:lnSpc>
                <a:spcPts val="1800"/>
              </a:lnSpc>
              <a:buFont typeface="Arial" panose="020B0604020202020204" pitchFamily="34" charset="0"/>
              <a:buChar char="•"/>
            </a:pPr>
            <a:r>
              <a:rPr lang="lt-LT" sz="1600"/>
              <a:t>Pasidalinti rinkomis ar klientais;</a:t>
            </a:r>
          </a:p>
          <a:p>
            <a:pPr marL="285750" indent="-285750">
              <a:lnSpc>
                <a:spcPts val="1800"/>
              </a:lnSpc>
              <a:buFont typeface="Arial" panose="020B0604020202020204" pitchFamily="34" charset="0"/>
              <a:buChar char="•"/>
            </a:pPr>
            <a:r>
              <a:rPr lang="lt-LT" sz="1600"/>
              <a:t>Keistis komerciškai jautria informacija.</a:t>
            </a:r>
          </a:p>
        </p:txBody>
      </p:sp>
    </p:spTree>
    <p:extLst>
      <p:ext uri="{BB962C8B-B14F-4D97-AF65-F5344CB8AC3E}">
        <p14:creationId xmlns:p14="http://schemas.microsoft.com/office/powerpoint/2010/main" val="188626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142D0-4E4E-466F-B5A8-ED1D0C718504}"/>
              </a:ext>
            </a:extLst>
          </p:cNvPr>
          <p:cNvSpPr>
            <a:spLocks noGrp="1"/>
          </p:cNvSpPr>
          <p:nvPr>
            <p:ph type="body" sz="quarter" idx="15"/>
          </p:nvPr>
        </p:nvSpPr>
        <p:spPr>
          <a:xfrm>
            <a:off x="1868196" y="1870261"/>
            <a:ext cx="4027033" cy="1977343"/>
          </a:xfrm>
        </p:spPr>
        <p:txBody>
          <a:bodyPr>
            <a:noAutofit/>
          </a:bodyPr>
          <a:lstStyle/>
          <a:p>
            <a:pPr marL="285750" indent="-285750">
              <a:lnSpc>
                <a:spcPct val="100000"/>
              </a:lnSpc>
              <a:spcBef>
                <a:spcPts val="0"/>
              </a:spcBef>
              <a:buFont typeface="Arial" panose="020B0604020202020204" pitchFamily="34" charset="0"/>
              <a:buChar char="•"/>
            </a:pPr>
            <a:r>
              <a:rPr lang="lt-LT" sz="1100"/>
              <a:t>Nuolat dalyvauja tie patys</a:t>
            </a:r>
          </a:p>
          <a:p>
            <a:pPr marL="285750" indent="-285750">
              <a:lnSpc>
                <a:spcPct val="100000"/>
              </a:lnSpc>
              <a:spcBef>
                <a:spcPts val="0"/>
              </a:spcBef>
              <a:buFont typeface="Arial" panose="020B0604020202020204" pitchFamily="34" charset="0"/>
              <a:buChar char="•"/>
            </a:pPr>
            <a:r>
              <a:rPr lang="lt-LT" sz="1100"/>
              <a:t>Laimėtojai rotuoja (periodiškai keičiasi)</a:t>
            </a:r>
          </a:p>
          <a:p>
            <a:pPr marL="285750" indent="-285750">
              <a:lnSpc>
                <a:spcPct val="100000"/>
              </a:lnSpc>
              <a:spcBef>
                <a:spcPts val="0"/>
              </a:spcBef>
              <a:buFont typeface="Arial" panose="020B0604020202020204" pitchFamily="34" charset="0"/>
              <a:buChar char="•"/>
            </a:pPr>
            <a:r>
              <a:rPr lang="lt-LT" sz="1100"/>
              <a:t>Viename pirkime dalyvauja atskirai, o neįvykus pirkimui, kitame pirkime - kaip jungtinės veiklos partneriai </a:t>
            </a:r>
          </a:p>
          <a:p>
            <a:pPr marL="285750" indent="-285750">
              <a:lnSpc>
                <a:spcPct val="100000"/>
              </a:lnSpc>
              <a:spcBef>
                <a:spcPts val="0"/>
              </a:spcBef>
              <a:buFont typeface="Arial" panose="020B0604020202020204" pitchFamily="34" charset="0"/>
              <a:buChar char="•"/>
            </a:pPr>
            <a:r>
              <a:rPr lang="lt-LT" sz="1100"/>
              <a:t>Laimėjęs sudaro subrangos sutartis su pralaimėjusiais</a:t>
            </a:r>
          </a:p>
          <a:p>
            <a:pPr marL="285750" indent="-285750">
              <a:lnSpc>
                <a:spcPct val="100000"/>
              </a:lnSpc>
              <a:spcBef>
                <a:spcPts val="0"/>
              </a:spcBef>
              <a:buFont typeface="Arial" panose="020B0604020202020204" pitchFamily="34" charset="0"/>
              <a:buChar char="•"/>
            </a:pPr>
            <a:r>
              <a:rPr lang="lt-LT" sz="1100"/>
              <a:t>Dalyvauja tik vienas dalyvis</a:t>
            </a:r>
          </a:p>
          <a:p>
            <a:pPr marL="285750" indent="-285750">
              <a:lnSpc>
                <a:spcPct val="100000"/>
              </a:lnSpc>
              <a:spcBef>
                <a:spcPts val="0"/>
              </a:spcBef>
              <a:buFont typeface="Arial" panose="020B0604020202020204" pitchFamily="34" charset="0"/>
              <a:buChar char="•"/>
            </a:pPr>
            <a:r>
              <a:rPr lang="lt-LT" sz="1100"/>
              <a:t>Nuolat dalyvauja, tačiau niekada nelaimi</a:t>
            </a:r>
          </a:p>
          <a:p>
            <a:pPr marL="285750" indent="-285750">
              <a:lnSpc>
                <a:spcPct val="100000"/>
              </a:lnSpc>
              <a:spcBef>
                <a:spcPts val="0"/>
              </a:spcBef>
              <a:buFont typeface="Arial" panose="020B0604020202020204" pitchFamily="34" charset="0"/>
              <a:buChar char="•"/>
            </a:pPr>
            <a:r>
              <a:rPr lang="lt-LT" sz="1100"/>
              <a:t>Netikėtai atsiima savo pateiktus pasiūlymus</a:t>
            </a:r>
          </a:p>
          <a:p>
            <a:pPr marL="285750" indent="-285750">
              <a:lnSpc>
                <a:spcPct val="100000"/>
              </a:lnSpc>
              <a:spcBef>
                <a:spcPts val="0"/>
              </a:spcBef>
              <a:buFont typeface="Arial" panose="020B0604020202020204" pitchFamily="34" charset="0"/>
              <a:buChar char="•"/>
            </a:pPr>
            <a:r>
              <a:rPr lang="lt-LT" sz="1100"/>
              <a:t>Teikia pasiūlymą, nors akivaizdžiai neatitinka reikalavimų</a:t>
            </a:r>
          </a:p>
          <a:p>
            <a:pPr marL="285750" indent="-285750">
              <a:lnSpc>
                <a:spcPct val="100000"/>
              </a:lnSpc>
              <a:spcBef>
                <a:spcPts val="0"/>
              </a:spcBef>
              <a:buFont typeface="Arial" panose="020B0604020202020204" pitchFamily="34" charset="0"/>
              <a:buChar char="•"/>
            </a:pPr>
            <a:r>
              <a:rPr lang="lt-LT" sz="1100"/>
              <a:t>Nepateikia lengvai parengiamų, gaunamų dokumentų</a:t>
            </a:r>
          </a:p>
          <a:p>
            <a:pPr marL="285750" indent="-285750">
              <a:lnSpc>
                <a:spcPct val="100000"/>
              </a:lnSpc>
              <a:spcBef>
                <a:spcPts val="0"/>
              </a:spcBef>
              <a:buFont typeface="Arial" panose="020B0604020202020204" pitchFamily="34" charset="0"/>
              <a:buChar char="•"/>
            </a:pPr>
            <a:r>
              <a:rPr lang="lt-LT" sz="1100"/>
              <a:t>Ir kt.</a:t>
            </a:r>
          </a:p>
          <a:p>
            <a:pPr marL="171450" indent="-171450">
              <a:lnSpc>
                <a:spcPct val="100000"/>
              </a:lnSpc>
              <a:spcBef>
                <a:spcPts val="0"/>
              </a:spcBef>
              <a:buFont typeface="Arial" panose="020B0604020202020204" pitchFamily="34" charset="0"/>
              <a:buChar char="•"/>
            </a:pPr>
            <a:endParaRPr lang="lt-LT" sz="600"/>
          </a:p>
        </p:txBody>
      </p:sp>
      <p:sp>
        <p:nvSpPr>
          <p:cNvPr id="3" name="Text Placeholder 2">
            <a:extLst>
              <a:ext uri="{FF2B5EF4-FFF2-40B4-BE49-F238E27FC236}">
                <a16:creationId xmlns:a16="http://schemas.microsoft.com/office/drawing/2014/main" id="{C61D1170-2076-4896-9187-4F1617E38CEC}"/>
              </a:ext>
            </a:extLst>
          </p:cNvPr>
          <p:cNvSpPr>
            <a:spLocks noGrp="1"/>
          </p:cNvSpPr>
          <p:nvPr>
            <p:ph type="body" sz="quarter" idx="11"/>
          </p:nvPr>
        </p:nvSpPr>
        <p:spPr/>
        <p:txBody>
          <a:bodyPr/>
          <a:lstStyle/>
          <a:p>
            <a:r>
              <a:rPr lang="lt-LT"/>
              <a:t>Draudžiamų susitarimų požymiai</a:t>
            </a:r>
          </a:p>
        </p:txBody>
      </p:sp>
      <p:pic>
        <p:nvPicPr>
          <p:cNvPr id="12" name="Picture Placeholder 11" descr="Stick figure families holding hands">
            <a:extLst>
              <a:ext uri="{FF2B5EF4-FFF2-40B4-BE49-F238E27FC236}">
                <a16:creationId xmlns:a16="http://schemas.microsoft.com/office/drawing/2014/main" id="{766416BF-B6CE-4845-BE9E-1FD24D4AC639}"/>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6667" r="16667"/>
          <a:stretch>
            <a:fillRect/>
          </a:stretch>
        </p:blipFill>
        <p:spPr>
          <a:ln w="19050">
            <a:solidFill>
              <a:schemeClr val="accent1"/>
            </a:solidFill>
          </a:ln>
        </p:spPr>
      </p:pic>
      <p:pic>
        <p:nvPicPr>
          <p:cNvPr id="23" name="Picture Placeholder 22" descr="close up of calculator and stethoscope placed on invoice">
            <a:extLst>
              <a:ext uri="{FF2B5EF4-FFF2-40B4-BE49-F238E27FC236}">
                <a16:creationId xmlns:a16="http://schemas.microsoft.com/office/drawing/2014/main" id="{48FA7E2D-72D6-40ED-9962-CAF9EBC61882}"/>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val="0"/>
              </a:ext>
            </a:extLst>
          </a:blip>
          <a:srcRect r="35734"/>
          <a:stretch/>
        </p:blipFill>
        <p:spPr>
          <a:xfrm>
            <a:off x="625473" y="4261037"/>
            <a:ext cx="1079500" cy="1079500"/>
          </a:xfrm>
          <a:ln w="19050">
            <a:solidFill>
              <a:schemeClr val="accent1"/>
            </a:solidFill>
          </a:ln>
        </p:spPr>
      </p:pic>
      <p:pic>
        <p:nvPicPr>
          <p:cNvPr id="16" name="Picture Placeholder 15" descr="Stack of papers with paper clips">
            <a:extLst>
              <a:ext uri="{FF2B5EF4-FFF2-40B4-BE49-F238E27FC236}">
                <a16:creationId xmlns:a16="http://schemas.microsoft.com/office/drawing/2014/main" id="{B4850DA8-FC2D-4D29-9A12-FDDCD612C066}"/>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17986" r="17986"/>
          <a:stretch>
            <a:fillRect/>
          </a:stretch>
        </p:blipFill>
        <p:spPr>
          <a:ln w="19050">
            <a:solidFill>
              <a:schemeClr val="accent1"/>
            </a:solidFill>
          </a:ln>
        </p:spPr>
      </p:pic>
      <p:pic>
        <p:nvPicPr>
          <p:cNvPr id="28" name="Picture Placeholder 27" descr="Magnifier placed on a white background">
            <a:extLst>
              <a:ext uri="{FF2B5EF4-FFF2-40B4-BE49-F238E27FC236}">
                <a16:creationId xmlns:a16="http://schemas.microsoft.com/office/drawing/2014/main" id="{4A674B14-AD27-486E-A519-7F3AACB5B3E7}"/>
              </a:ext>
            </a:extLst>
          </p:cNvPr>
          <p:cNvPicPr>
            <a:picLocks noGrp="1" noChangeAspect="1"/>
          </p:cNvPicPr>
          <p:nvPr>
            <p:ph type="pic" sz="quarter" idx="24"/>
          </p:nvPr>
        </p:nvPicPr>
        <p:blipFill>
          <a:blip r:embed="rId5" cstate="print">
            <a:extLst>
              <a:ext uri="{28A0092B-C50C-407E-A947-70E740481C1C}">
                <a14:useLocalDpi xmlns:a14="http://schemas.microsoft.com/office/drawing/2010/main" val="0"/>
              </a:ext>
            </a:extLst>
          </a:blip>
          <a:srcRect l="16667" r="16667"/>
          <a:stretch>
            <a:fillRect/>
          </a:stretch>
        </p:blipFill>
        <p:spPr>
          <a:ln w="19050">
            <a:solidFill>
              <a:schemeClr val="accent1"/>
            </a:solidFill>
          </a:ln>
        </p:spPr>
      </p:pic>
      <p:sp>
        <p:nvSpPr>
          <p:cNvPr id="13" name="Text Placeholder 1">
            <a:extLst>
              <a:ext uri="{FF2B5EF4-FFF2-40B4-BE49-F238E27FC236}">
                <a16:creationId xmlns:a16="http://schemas.microsoft.com/office/drawing/2014/main" id="{FAF8C19D-07A9-47E4-BB9E-41B511686FD8}"/>
              </a:ext>
            </a:extLst>
          </p:cNvPr>
          <p:cNvSpPr txBox="1">
            <a:spLocks/>
          </p:cNvSpPr>
          <p:nvPr/>
        </p:nvSpPr>
        <p:spPr>
          <a:xfrm>
            <a:off x="622822" y="3060834"/>
            <a:ext cx="1079501" cy="299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0" indent="0" algn="ctr">
              <a:buNone/>
            </a:pPr>
            <a:r>
              <a:rPr lang="lt-LT" sz="1400" b="1"/>
              <a:t>TIEKĖJAI</a:t>
            </a:r>
          </a:p>
        </p:txBody>
      </p:sp>
      <p:sp>
        <p:nvSpPr>
          <p:cNvPr id="17" name="Text Placeholder 1">
            <a:extLst>
              <a:ext uri="{FF2B5EF4-FFF2-40B4-BE49-F238E27FC236}">
                <a16:creationId xmlns:a16="http://schemas.microsoft.com/office/drawing/2014/main" id="{767DF066-6BB3-4035-AEB2-821075145E75}"/>
              </a:ext>
            </a:extLst>
          </p:cNvPr>
          <p:cNvSpPr txBox="1">
            <a:spLocks/>
          </p:cNvSpPr>
          <p:nvPr/>
        </p:nvSpPr>
        <p:spPr>
          <a:xfrm>
            <a:off x="7658044" y="1870262"/>
            <a:ext cx="4193645" cy="1677610"/>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1000"/>
              </a:spcBef>
              <a:buFont typeface="Arial" panose="020B0604020202020204" pitchFamily="34" charset="0"/>
              <a:buNone/>
              <a:defRPr sz="14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171450" indent="-171450">
              <a:lnSpc>
                <a:spcPct val="100000"/>
              </a:lnSpc>
              <a:spcBef>
                <a:spcPts val="0"/>
              </a:spcBef>
              <a:buFont typeface="Arial" panose="020B0604020202020204" pitchFamily="34" charset="0"/>
              <a:buChar char="•"/>
            </a:pPr>
            <a:r>
              <a:rPr lang="lt-LT" sz="1100"/>
              <a:t>Vizualiai itin panašus pasiūlymai</a:t>
            </a:r>
          </a:p>
          <a:p>
            <a:pPr marL="171450" indent="-171450">
              <a:lnSpc>
                <a:spcPct val="100000"/>
              </a:lnSpc>
              <a:spcBef>
                <a:spcPts val="0"/>
              </a:spcBef>
              <a:buFont typeface="Arial" panose="020B0604020202020204" pitchFamily="34" charset="0"/>
              <a:buChar char="•"/>
            </a:pPr>
            <a:r>
              <a:rPr lang="lt-LT" sz="1100"/>
              <a:t>Vienodos klaidos</a:t>
            </a:r>
          </a:p>
          <a:p>
            <a:pPr marL="171450" indent="-171450">
              <a:lnSpc>
                <a:spcPct val="100000"/>
              </a:lnSpc>
              <a:spcBef>
                <a:spcPts val="0"/>
              </a:spcBef>
              <a:buFont typeface="Arial" panose="020B0604020202020204" pitchFamily="34" charset="0"/>
              <a:buChar char="•"/>
            </a:pPr>
            <a:r>
              <a:rPr lang="lt-LT" sz="1100"/>
              <a:t>To paties asmens sukurti dokumentai (žr. failo parametruose) </a:t>
            </a:r>
          </a:p>
          <a:p>
            <a:pPr marL="171450" indent="-171450">
              <a:lnSpc>
                <a:spcPct val="100000"/>
              </a:lnSpc>
              <a:spcBef>
                <a:spcPts val="0"/>
              </a:spcBef>
              <a:buFont typeface="Arial" panose="020B0604020202020204" pitchFamily="34" charset="0"/>
              <a:buChar char="•"/>
            </a:pPr>
            <a:r>
              <a:rPr lang="lt-LT" sz="1100"/>
              <a:t>Vienodi tiekėjų atsakymai į užklausimus</a:t>
            </a:r>
          </a:p>
          <a:p>
            <a:pPr marL="171450" indent="-171450">
              <a:lnSpc>
                <a:spcPct val="100000"/>
              </a:lnSpc>
              <a:spcBef>
                <a:spcPts val="0"/>
              </a:spcBef>
              <a:buFont typeface="Arial" panose="020B0604020202020204" pitchFamily="34" charset="0"/>
              <a:buChar char="•"/>
            </a:pPr>
            <a:r>
              <a:rPr lang="lt-LT" sz="1100"/>
              <a:t>Tokios pat formos ar blankai, tokios pačios korekcijos</a:t>
            </a:r>
          </a:p>
          <a:p>
            <a:pPr marL="171450" indent="-171450">
              <a:lnSpc>
                <a:spcPct val="100000"/>
              </a:lnSpc>
              <a:spcBef>
                <a:spcPts val="0"/>
              </a:spcBef>
              <a:buFont typeface="Arial" panose="020B0604020202020204" pitchFamily="34" charset="0"/>
              <a:buChar char="•"/>
            </a:pPr>
            <a:r>
              <a:rPr lang="lt-LT" sz="1100"/>
              <a:t>Tie patys adresai, </a:t>
            </a:r>
            <a:r>
              <a:rPr lang="lt-LT" sz="1100" err="1"/>
              <a:t>el.p</a:t>
            </a:r>
            <a:r>
              <a:rPr lang="lt-LT" sz="1100"/>
              <a:t>. adresai, telefono numeriai,  kontaktiniai duomenys, pasiūlymus teikiantys asmenys, dokumentų grupavimas ar pavadinimai, įrašai ranka ir pan.</a:t>
            </a:r>
          </a:p>
          <a:p>
            <a:pPr marL="171450" indent="-171450">
              <a:lnSpc>
                <a:spcPct val="100000"/>
              </a:lnSpc>
              <a:spcBef>
                <a:spcPts val="0"/>
              </a:spcBef>
              <a:buFont typeface="Arial" panose="020B0604020202020204" pitchFamily="34" charset="0"/>
              <a:buChar char="•"/>
            </a:pPr>
            <a:r>
              <a:rPr lang="lt-LT" sz="1100"/>
              <a:t>Ir kt.</a:t>
            </a:r>
          </a:p>
        </p:txBody>
      </p:sp>
      <p:sp>
        <p:nvSpPr>
          <p:cNvPr id="18" name="Text Placeholder 1">
            <a:extLst>
              <a:ext uri="{FF2B5EF4-FFF2-40B4-BE49-F238E27FC236}">
                <a16:creationId xmlns:a16="http://schemas.microsoft.com/office/drawing/2014/main" id="{C0B35304-920C-4336-9257-E7FF488017FE}"/>
              </a:ext>
            </a:extLst>
          </p:cNvPr>
          <p:cNvSpPr txBox="1">
            <a:spLocks/>
          </p:cNvSpPr>
          <p:nvPr/>
        </p:nvSpPr>
        <p:spPr>
          <a:xfrm>
            <a:off x="6229622" y="3060834"/>
            <a:ext cx="1416547" cy="299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0" indent="0" algn="ctr">
              <a:buNone/>
            </a:pPr>
            <a:r>
              <a:rPr lang="lt-LT" sz="1400" b="1"/>
              <a:t>DOKUMENTAI</a:t>
            </a:r>
          </a:p>
        </p:txBody>
      </p:sp>
      <p:sp>
        <p:nvSpPr>
          <p:cNvPr id="24" name="Text Placeholder 1">
            <a:extLst>
              <a:ext uri="{FF2B5EF4-FFF2-40B4-BE49-F238E27FC236}">
                <a16:creationId xmlns:a16="http://schemas.microsoft.com/office/drawing/2014/main" id="{ED8E2187-BA34-4D0F-B05E-9922DC3D1379}"/>
              </a:ext>
            </a:extLst>
          </p:cNvPr>
          <p:cNvSpPr txBox="1">
            <a:spLocks/>
          </p:cNvSpPr>
          <p:nvPr/>
        </p:nvSpPr>
        <p:spPr>
          <a:xfrm>
            <a:off x="1868196" y="4279325"/>
            <a:ext cx="4027033" cy="1955220"/>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1000"/>
              </a:spcBef>
              <a:buFont typeface="Arial" panose="020B0604020202020204" pitchFamily="34" charset="0"/>
              <a:buNone/>
              <a:defRPr sz="14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171450" indent="-171450">
              <a:lnSpc>
                <a:spcPct val="100000"/>
              </a:lnSpc>
              <a:spcBef>
                <a:spcPts val="0"/>
              </a:spcBef>
              <a:buFont typeface="Arial" panose="020B0604020202020204" pitchFamily="34" charset="0"/>
              <a:buChar char="•"/>
            </a:pPr>
            <a:r>
              <a:rPr lang="lt-LT" sz="1100">
                <a:effectLst/>
              </a:rPr>
              <a:t>Itin panašios kainos</a:t>
            </a:r>
          </a:p>
          <a:p>
            <a:pPr marL="171450" indent="-171450">
              <a:lnSpc>
                <a:spcPct val="100000"/>
              </a:lnSpc>
              <a:spcBef>
                <a:spcPts val="0"/>
              </a:spcBef>
              <a:buFont typeface="Arial" panose="020B0604020202020204" pitchFamily="34" charset="0"/>
              <a:buChar char="•"/>
            </a:pPr>
            <a:r>
              <a:rPr lang="lt-LT" sz="1100">
                <a:effectLst/>
              </a:rPr>
              <a:t>Daug didesnės kainos nei ankstesniuose analogiškų pirkimuose</a:t>
            </a:r>
          </a:p>
          <a:p>
            <a:pPr marL="171450" indent="-171450">
              <a:lnSpc>
                <a:spcPct val="100000"/>
              </a:lnSpc>
              <a:spcBef>
                <a:spcPts val="0"/>
              </a:spcBef>
              <a:buFont typeface="Arial" panose="020B0604020202020204" pitchFamily="34" charset="0"/>
              <a:buChar char="•"/>
            </a:pPr>
            <a:r>
              <a:rPr lang="lt-LT" sz="1100">
                <a:effectLst/>
              </a:rPr>
              <a:t>Neįprastai maža kaina, kai tiekėjas jos nepagrindžia per nustatytą terminą</a:t>
            </a:r>
          </a:p>
          <a:p>
            <a:pPr marL="171450" indent="-171450">
              <a:lnSpc>
                <a:spcPct val="100000"/>
              </a:lnSpc>
              <a:spcBef>
                <a:spcPts val="0"/>
              </a:spcBef>
              <a:buFont typeface="Arial" panose="020B0604020202020204" pitchFamily="34" charset="0"/>
              <a:buChar char="•"/>
            </a:pPr>
            <a:r>
              <a:rPr lang="lt-LT" sz="1100">
                <a:effectLst/>
              </a:rPr>
              <a:t>Skirtingi tiekėjai, grįsdami neįprastai mažą kainą arba teikdami pasiūlymo paaiškinimus, naudoja tą pačią terminologiją</a:t>
            </a:r>
          </a:p>
          <a:p>
            <a:pPr marL="171450" indent="-171450">
              <a:lnSpc>
                <a:spcPct val="100000"/>
              </a:lnSpc>
              <a:spcBef>
                <a:spcPts val="0"/>
              </a:spcBef>
              <a:buFont typeface="Arial" panose="020B0604020202020204" pitchFamily="34" charset="0"/>
              <a:buChar char="•"/>
            </a:pPr>
            <a:r>
              <a:rPr lang="lt-LT" sz="1100">
                <a:effectLst/>
              </a:rPr>
              <a:t>Didelis skirtumas tarp laimėtojo ir kitų pasiūlymų kainų</a:t>
            </a:r>
          </a:p>
          <a:p>
            <a:pPr marL="171450" indent="-171450">
              <a:lnSpc>
                <a:spcPct val="100000"/>
              </a:lnSpc>
              <a:spcBef>
                <a:spcPts val="0"/>
              </a:spcBef>
              <a:buFont typeface="Arial" panose="020B0604020202020204" pitchFamily="34" charset="0"/>
              <a:buChar char="•"/>
            </a:pPr>
            <a:r>
              <a:rPr lang="lt-LT" sz="1100"/>
              <a:t>Ne</a:t>
            </a:r>
            <a:r>
              <a:rPr lang="lt-LT" sz="1100">
                <a:effectLst/>
              </a:rPr>
              <a:t>laimėjusių pasiūlymų kainos gerokai viršija biudžetą</a:t>
            </a:r>
          </a:p>
          <a:p>
            <a:pPr marL="171450" indent="-171450">
              <a:lnSpc>
                <a:spcPct val="100000"/>
              </a:lnSpc>
              <a:spcBef>
                <a:spcPts val="0"/>
              </a:spcBef>
              <a:buFont typeface="Arial" panose="020B0604020202020204" pitchFamily="34" charset="0"/>
              <a:buChar char="•"/>
            </a:pPr>
            <a:r>
              <a:rPr lang="lt-LT" sz="1100">
                <a:effectLst/>
              </a:rPr>
              <a:t>Ir </a:t>
            </a:r>
            <a:r>
              <a:rPr lang="lt-LT" sz="1100"/>
              <a:t>kt.</a:t>
            </a:r>
            <a:endParaRPr lang="lt-LT" sz="1100">
              <a:effectLst/>
            </a:endParaRPr>
          </a:p>
        </p:txBody>
      </p:sp>
      <p:sp>
        <p:nvSpPr>
          <p:cNvPr id="25" name="Text Placeholder 1">
            <a:extLst>
              <a:ext uri="{FF2B5EF4-FFF2-40B4-BE49-F238E27FC236}">
                <a16:creationId xmlns:a16="http://schemas.microsoft.com/office/drawing/2014/main" id="{90139963-E639-4B0A-A2EC-C613EEEFA752}"/>
              </a:ext>
            </a:extLst>
          </p:cNvPr>
          <p:cNvSpPr txBox="1">
            <a:spLocks/>
          </p:cNvSpPr>
          <p:nvPr/>
        </p:nvSpPr>
        <p:spPr>
          <a:xfrm>
            <a:off x="622822" y="5469897"/>
            <a:ext cx="1079501" cy="299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0" indent="0" algn="ctr">
              <a:buNone/>
            </a:pPr>
            <a:r>
              <a:rPr lang="lt-LT" sz="1400" b="1"/>
              <a:t>KAINOS</a:t>
            </a:r>
          </a:p>
        </p:txBody>
      </p:sp>
      <p:sp>
        <p:nvSpPr>
          <p:cNvPr id="31" name="Text Placeholder 1">
            <a:extLst>
              <a:ext uri="{FF2B5EF4-FFF2-40B4-BE49-F238E27FC236}">
                <a16:creationId xmlns:a16="http://schemas.microsoft.com/office/drawing/2014/main" id="{39C44A67-6314-49F5-877F-F75AF777DE70}"/>
              </a:ext>
            </a:extLst>
          </p:cNvPr>
          <p:cNvSpPr txBox="1">
            <a:spLocks/>
          </p:cNvSpPr>
          <p:nvPr/>
        </p:nvSpPr>
        <p:spPr>
          <a:xfrm>
            <a:off x="7713320" y="4279325"/>
            <a:ext cx="4027033" cy="1677610"/>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1000"/>
              </a:spcBef>
              <a:buFont typeface="Arial" panose="020B0604020202020204" pitchFamily="34" charset="0"/>
              <a:buNone/>
              <a:defRPr sz="14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171450" indent="-171450">
              <a:lnSpc>
                <a:spcPct val="100000"/>
              </a:lnSpc>
              <a:spcBef>
                <a:spcPts val="0"/>
              </a:spcBef>
              <a:buFont typeface="Arial" panose="020B0604020202020204" pitchFamily="34" charset="0"/>
              <a:buChar char="•"/>
            </a:pPr>
            <a:r>
              <a:rPr lang="lt-LT" sz="1100"/>
              <a:t>Vienodas ar panašus dokumentų pateikimo laikas CVP IS </a:t>
            </a:r>
          </a:p>
          <a:p>
            <a:pPr marL="171450" indent="-171450">
              <a:lnSpc>
                <a:spcPct val="100000"/>
              </a:lnSpc>
              <a:spcBef>
                <a:spcPts val="0"/>
              </a:spcBef>
              <a:buFont typeface="Arial" panose="020B0604020202020204" pitchFamily="34" charset="0"/>
              <a:buChar char="•"/>
            </a:pPr>
            <a:r>
              <a:rPr lang="lt-LT" sz="1100"/>
              <a:t>Vienodi CVP IS įkeltų dokumentų pavadinimai</a:t>
            </a:r>
          </a:p>
          <a:p>
            <a:pPr marL="171450" indent="-171450">
              <a:lnSpc>
                <a:spcPct val="100000"/>
              </a:lnSpc>
              <a:spcBef>
                <a:spcPts val="0"/>
              </a:spcBef>
              <a:buFont typeface="Arial" panose="020B0604020202020204" pitchFamily="34" charset="0"/>
              <a:buChar char="•"/>
            </a:pPr>
            <a:r>
              <a:rPr lang="lt-LT" sz="1100"/>
              <a:t>Skirtingi tiekėjai į CVP IS įkelia vienodai sugrupuotus dokumentus</a:t>
            </a:r>
          </a:p>
          <a:p>
            <a:pPr marL="171450" indent="-171450">
              <a:lnSpc>
                <a:spcPct val="100000"/>
              </a:lnSpc>
              <a:spcBef>
                <a:spcPts val="0"/>
              </a:spcBef>
              <a:buFont typeface="Arial" panose="020B0604020202020204" pitchFamily="34" charset="0"/>
              <a:buChar char="•"/>
            </a:pPr>
            <a:r>
              <a:rPr lang="lt-LT" sz="1100"/>
              <a:t>Ir kt.</a:t>
            </a:r>
          </a:p>
        </p:txBody>
      </p:sp>
      <p:sp>
        <p:nvSpPr>
          <p:cNvPr id="32" name="Text Placeholder 1">
            <a:extLst>
              <a:ext uri="{FF2B5EF4-FFF2-40B4-BE49-F238E27FC236}">
                <a16:creationId xmlns:a16="http://schemas.microsoft.com/office/drawing/2014/main" id="{0BD340C7-E0D2-4642-8293-1D1F547AAE9C}"/>
              </a:ext>
            </a:extLst>
          </p:cNvPr>
          <p:cNvSpPr txBox="1">
            <a:spLocks/>
          </p:cNvSpPr>
          <p:nvPr/>
        </p:nvSpPr>
        <p:spPr>
          <a:xfrm>
            <a:off x="6296773" y="5469897"/>
            <a:ext cx="1416547" cy="299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9pPr>
          </a:lstStyle>
          <a:p>
            <a:pPr marL="0" indent="0" algn="ctr">
              <a:buNone/>
            </a:pPr>
            <a:r>
              <a:rPr lang="lt-LT" sz="1400" b="1"/>
              <a:t>KITA</a:t>
            </a:r>
          </a:p>
        </p:txBody>
      </p:sp>
    </p:spTree>
    <p:extLst>
      <p:ext uri="{BB962C8B-B14F-4D97-AF65-F5344CB8AC3E}">
        <p14:creationId xmlns:p14="http://schemas.microsoft.com/office/powerpoint/2010/main" val="24404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F4808-EBA4-4FBF-A08D-2E8A91D06C33}"/>
              </a:ext>
            </a:extLst>
          </p:cNvPr>
          <p:cNvSpPr>
            <a:spLocks noGrp="1"/>
          </p:cNvSpPr>
          <p:nvPr>
            <p:ph type="body" sz="quarter" idx="11"/>
          </p:nvPr>
        </p:nvSpPr>
        <p:spPr/>
        <p:txBody>
          <a:bodyPr/>
          <a:lstStyle/>
          <a:p>
            <a:r>
              <a:rPr lang="lt-LT"/>
              <a:t>Susijusių subjektų susitarimai</a:t>
            </a:r>
          </a:p>
        </p:txBody>
      </p:sp>
      <p:sp>
        <p:nvSpPr>
          <p:cNvPr id="3" name="Text Placeholder 2">
            <a:extLst>
              <a:ext uri="{FF2B5EF4-FFF2-40B4-BE49-F238E27FC236}">
                <a16:creationId xmlns:a16="http://schemas.microsoft.com/office/drawing/2014/main" id="{8C10A90E-73BE-4AAD-8B59-66095D4C0D82}"/>
              </a:ext>
            </a:extLst>
          </p:cNvPr>
          <p:cNvSpPr>
            <a:spLocks noGrp="1"/>
          </p:cNvSpPr>
          <p:nvPr>
            <p:ph type="body" sz="quarter" idx="12"/>
          </p:nvPr>
        </p:nvSpPr>
        <p:spPr>
          <a:xfrm>
            <a:off x="625474" y="2270125"/>
            <a:ext cx="4124079" cy="450850"/>
          </a:xfrm>
        </p:spPr>
        <p:txBody>
          <a:bodyPr>
            <a:normAutofit/>
          </a:bodyPr>
          <a:lstStyle/>
          <a:p>
            <a:r>
              <a:rPr lang="lt-LT"/>
              <a:t>Konkurencijos įstatymas</a:t>
            </a:r>
          </a:p>
        </p:txBody>
      </p:sp>
      <p:sp>
        <p:nvSpPr>
          <p:cNvPr id="4" name="Text Placeholder 3">
            <a:extLst>
              <a:ext uri="{FF2B5EF4-FFF2-40B4-BE49-F238E27FC236}">
                <a16:creationId xmlns:a16="http://schemas.microsoft.com/office/drawing/2014/main" id="{77597CF2-601B-414F-9CCB-80439DBD80C5}"/>
              </a:ext>
            </a:extLst>
          </p:cNvPr>
          <p:cNvSpPr>
            <a:spLocks noGrp="1"/>
          </p:cNvSpPr>
          <p:nvPr>
            <p:ph type="body" sz="quarter" idx="13"/>
          </p:nvPr>
        </p:nvSpPr>
        <p:spPr/>
        <p:txBody>
          <a:bodyPr/>
          <a:lstStyle/>
          <a:p>
            <a:r>
              <a:rPr lang="lt-LT"/>
              <a:t>Viešųjų pirkimų įstatymas</a:t>
            </a:r>
          </a:p>
        </p:txBody>
      </p:sp>
      <p:sp>
        <p:nvSpPr>
          <p:cNvPr id="5" name="Text Placeholder 4">
            <a:extLst>
              <a:ext uri="{FF2B5EF4-FFF2-40B4-BE49-F238E27FC236}">
                <a16:creationId xmlns:a16="http://schemas.microsoft.com/office/drawing/2014/main" id="{2A93D7E4-F728-4DC9-A6E0-B91BB0813470}"/>
              </a:ext>
            </a:extLst>
          </p:cNvPr>
          <p:cNvSpPr>
            <a:spLocks noGrp="1"/>
          </p:cNvSpPr>
          <p:nvPr>
            <p:ph type="body" sz="quarter" idx="16"/>
          </p:nvPr>
        </p:nvSpPr>
        <p:spPr>
          <a:xfrm>
            <a:off x="601276" y="3124940"/>
            <a:ext cx="4716000" cy="3032792"/>
          </a:xfrm>
        </p:spPr>
        <p:txBody>
          <a:bodyPr/>
          <a:lstStyle/>
          <a:p>
            <a:pPr marL="0" indent="0" algn="just">
              <a:buNone/>
            </a:pPr>
            <a:r>
              <a:rPr lang="lt-LT" b="1"/>
              <a:t>Neapima susitarimų tarp susijusių subjektų.</a:t>
            </a:r>
            <a:endParaRPr lang="en-GB" b="1"/>
          </a:p>
          <a:p>
            <a:pPr marL="0" indent="0" algn="just">
              <a:buNone/>
            </a:pPr>
            <a:r>
              <a:rPr lang="lt-LT"/>
              <a:t>Konkurencijos įstatymo 5 straipsnis tiekėjų susitarimams nekonkuruoti </a:t>
            </a:r>
            <a:r>
              <a:rPr lang="lt-LT" u="sng"/>
              <a:t>taikomas tik tada</a:t>
            </a:r>
            <a:r>
              <a:rPr lang="lt-LT"/>
              <a:t>, jei jie sudaryti tarp konkurentų, t. y. </a:t>
            </a:r>
            <a:r>
              <a:rPr lang="lt-LT" u="sng"/>
              <a:t>tai pačiai įmonių grupei nepriklausančių </a:t>
            </a:r>
            <a:r>
              <a:rPr lang="lt-LT"/>
              <a:t>bendrovių. </a:t>
            </a:r>
          </a:p>
        </p:txBody>
      </p:sp>
      <p:sp>
        <p:nvSpPr>
          <p:cNvPr id="6" name="Text Placeholder 5">
            <a:extLst>
              <a:ext uri="{FF2B5EF4-FFF2-40B4-BE49-F238E27FC236}">
                <a16:creationId xmlns:a16="http://schemas.microsoft.com/office/drawing/2014/main" id="{880DE705-CC84-48BF-B6B3-65232B033ED0}"/>
              </a:ext>
            </a:extLst>
          </p:cNvPr>
          <p:cNvSpPr>
            <a:spLocks noGrp="1"/>
          </p:cNvSpPr>
          <p:nvPr>
            <p:ph type="body" sz="quarter" idx="17"/>
          </p:nvPr>
        </p:nvSpPr>
        <p:spPr>
          <a:xfrm>
            <a:off x="6111874" y="3124938"/>
            <a:ext cx="4932000" cy="3032793"/>
          </a:xfrm>
        </p:spPr>
        <p:txBody>
          <a:bodyPr/>
          <a:lstStyle/>
          <a:p>
            <a:pPr marL="0" indent="0" algn="just">
              <a:buNone/>
            </a:pPr>
            <a:r>
              <a:rPr lang="lt-LT" b="1"/>
              <a:t>Platesnis įpareigojimas, apima ir susijusius subjektus.</a:t>
            </a:r>
            <a:endParaRPr lang="en-GB" b="1"/>
          </a:p>
          <a:p>
            <a:pPr marL="0" indent="0" algn="just">
              <a:buNone/>
            </a:pPr>
            <a:r>
              <a:rPr lang="lt-LT"/>
              <a:t>Nepriklausomai nuo to, ar Konkurencijos taryba yra atlikusi tyrimą ir nustačiusi Konkurencijos įstatymo 5 straipsnio pažeidimą, perkančioji organizacija, turėdama pagrįstų įtarimų, turi teisę pašalinti konkurenciją iškreipiančius susitarimus sudariusius tiekėjus iš pirkimo Viešųjų pirkimų įstatymo 46 straipsnio pagrindu. </a:t>
            </a:r>
          </a:p>
          <a:p>
            <a:pPr marL="0" indent="0" algn="just">
              <a:buNone/>
            </a:pPr>
            <a:r>
              <a:rPr lang="lt-LT"/>
              <a:t>Šios nuostatos pagrindu </a:t>
            </a:r>
            <a:r>
              <a:rPr lang="lt-LT" u="sng"/>
              <a:t>galima iš pirkimo pašalinti ir tai pačiai įmonių grupei priklausančias bendroves</a:t>
            </a:r>
            <a:r>
              <a:rPr lang="lt-LT"/>
              <a:t> (pavyzdžiui, pagrindinę ir antrinę įmones), jeigu galima pagrįstai įtarti, kad jų pasiūlymai yra pateikti nesavarankiškai.</a:t>
            </a:r>
          </a:p>
        </p:txBody>
      </p:sp>
    </p:spTree>
    <p:extLst>
      <p:ext uri="{BB962C8B-B14F-4D97-AF65-F5344CB8AC3E}">
        <p14:creationId xmlns:p14="http://schemas.microsoft.com/office/powerpoint/2010/main" val="66585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C88712-2771-4096-9E98-4A8E5DFF8024}"/>
              </a:ext>
            </a:extLst>
          </p:cNvPr>
          <p:cNvSpPr>
            <a:spLocks noGrp="1"/>
          </p:cNvSpPr>
          <p:nvPr>
            <p:ph type="body" sz="quarter" idx="11"/>
          </p:nvPr>
        </p:nvSpPr>
        <p:spPr>
          <a:xfrm>
            <a:off x="625475" y="798513"/>
            <a:ext cx="3955670" cy="1377950"/>
          </a:xfrm>
        </p:spPr>
        <p:txBody>
          <a:bodyPr/>
          <a:lstStyle/>
          <a:p>
            <a:r>
              <a:rPr lang="lt-LT"/>
              <a:t>Daugiau informacijos</a:t>
            </a:r>
          </a:p>
        </p:txBody>
      </p:sp>
      <p:sp>
        <p:nvSpPr>
          <p:cNvPr id="5" name="Text Placeholder 4">
            <a:extLst>
              <a:ext uri="{FF2B5EF4-FFF2-40B4-BE49-F238E27FC236}">
                <a16:creationId xmlns:a16="http://schemas.microsoft.com/office/drawing/2014/main" id="{8D5B4BEF-E32B-48A7-8E45-DCFBFFED3726}"/>
              </a:ext>
            </a:extLst>
          </p:cNvPr>
          <p:cNvSpPr>
            <a:spLocks noGrp="1"/>
          </p:cNvSpPr>
          <p:nvPr>
            <p:ph type="body" sz="quarter" idx="13"/>
          </p:nvPr>
        </p:nvSpPr>
        <p:spPr>
          <a:xfrm>
            <a:off x="625474" y="3575304"/>
            <a:ext cx="5470526" cy="2582427"/>
          </a:xfrm>
        </p:spPr>
        <p:txBody>
          <a:bodyPr>
            <a:normAutofit/>
          </a:bodyPr>
          <a:lstStyle/>
          <a:p>
            <a:r>
              <a:rPr lang="lt-LT" sz="1600" b="1"/>
              <a:t>Ekonominio bendradarbiavimo ir plėtros organizacija </a:t>
            </a:r>
            <a:r>
              <a:rPr lang="lt-LT" sz="1600"/>
              <a:t>„Kovos su pasiūlymų klastojimu viešųjų pirkimų konkursuose rekomendacijos“: </a:t>
            </a:r>
            <a:r>
              <a:rPr lang="lt-LT" sz="1200">
                <a:solidFill>
                  <a:schemeClr val="tx2"/>
                </a:solidFill>
                <a:hlinkClick r:id="rId2">
                  <a:extLst>
                    <a:ext uri="{A12FA001-AC4F-418D-AE19-62706E023703}">
                      <ahyp:hlinkClr xmlns:ahyp="http://schemas.microsoft.com/office/drawing/2018/hyperlinkcolor" val="tx"/>
                    </a:ext>
                  </a:extLst>
                </a:hlinkClick>
              </a:rPr>
              <a:t>http://www.oecd.org/competition/cartels/43359196.pdf</a:t>
            </a:r>
            <a:r>
              <a:rPr lang="lt-LT" sz="1200">
                <a:solidFill>
                  <a:schemeClr val="tx2"/>
                </a:solidFill>
              </a:rPr>
              <a:t> </a:t>
            </a:r>
          </a:p>
          <a:p>
            <a:r>
              <a:rPr lang="lt-LT" sz="1600" b="1"/>
              <a:t>Konkurencijos taryba</a:t>
            </a:r>
            <a:br>
              <a:rPr lang="lt-LT" sz="1600"/>
            </a:br>
            <a:r>
              <a:rPr lang="lt-LT" sz="1600"/>
              <a:t>Atmintinė „Karteliai viešuosiuose pirkimuose: kaip atpažinti nesąžiningus tiekėjų veiksmus?“</a:t>
            </a:r>
            <a:br>
              <a:rPr lang="lt-LT" sz="1600"/>
            </a:br>
            <a:r>
              <a:rPr lang="lt-LT" sz="1200">
                <a:solidFill>
                  <a:schemeClr val="tx2"/>
                </a:solidFill>
                <a:hlinkClick r:id="rId3">
                  <a:extLst>
                    <a:ext uri="{A12FA001-AC4F-418D-AE19-62706E023703}">
                      <ahyp:hlinkClr xmlns:ahyp="http://schemas.microsoft.com/office/drawing/2018/hyperlinkcolor" val="tx"/>
                    </a:ext>
                  </a:extLst>
                </a:hlinkClick>
              </a:rPr>
              <a:t>http://kt.gov.lt/uploads/documents/files/PO_kaip_atpazinti_karteli.pdf</a:t>
            </a:r>
            <a:r>
              <a:rPr lang="lt-LT" sz="1200">
                <a:solidFill>
                  <a:schemeClr val="tx2"/>
                </a:solidFill>
              </a:rPr>
              <a:t> </a:t>
            </a:r>
            <a:endParaRPr lang="lt-LT" sz="1600">
              <a:solidFill>
                <a:schemeClr val="tx2"/>
              </a:solidFill>
            </a:endParaRPr>
          </a:p>
        </p:txBody>
      </p:sp>
      <p:pic>
        <p:nvPicPr>
          <p:cNvPr id="15" name="Picture Placeholder 14" descr="Cloud shaped hard drive with cables">
            <a:extLst>
              <a:ext uri="{FF2B5EF4-FFF2-40B4-BE49-F238E27FC236}">
                <a16:creationId xmlns:a16="http://schemas.microsoft.com/office/drawing/2014/main" id="{6C23751B-44AC-4DDE-A0D1-1EDF40A7D1CD}"/>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49693" r="3655"/>
          <a:stretch/>
        </p:blipFill>
        <p:spPr>
          <a:xfrm>
            <a:off x="6591300" y="0"/>
            <a:ext cx="5600700" cy="6858000"/>
          </a:xfrm>
        </p:spPr>
      </p:pic>
    </p:spTree>
    <p:extLst>
      <p:ext uri="{BB962C8B-B14F-4D97-AF65-F5344CB8AC3E}">
        <p14:creationId xmlns:p14="http://schemas.microsoft.com/office/powerpoint/2010/main" val="140048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5E74-C5CF-4BF3-8C49-D9113B928D87}"/>
              </a:ext>
            </a:extLst>
          </p:cNvPr>
          <p:cNvSpPr>
            <a:spLocks noGrp="1"/>
          </p:cNvSpPr>
          <p:nvPr>
            <p:ph type="body" sz="quarter" idx="12"/>
          </p:nvPr>
        </p:nvSpPr>
        <p:spPr>
          <a:xfrm>
            <a:off x="609600" y="2672080"/>
            <a:ext cx="7987862" cy="2042159"/>
          </a:xfrm>
        </p:spPr>
        <p:txBody>
          <a:bodyPr/>
          <a:lstStyle/>
          <a:p>
            <a:r>
              <a:rPr lang="lt-LT" sz="4800"/>
              <a:t>Kaip elgtis atpažinus draudžiamus susitarimus?</a:t>
            </a:r>
          </a:p>
        </p:txBody>
      </p:sp>
      <p:sp>
        <p:nvSpPr>
          <p:cNvPr id="4" name="Text Placeholder 3">
            <a:extLst>
              <a:ext uri="{FF2B5EF4-FFF2-40B4-BE49-F238E27FC236}">
                <a16:creationId xmlns:a16="http://schemas.microsoft.com/office/drawing/2014/main" id="{05D7EF6E-3695-4ACC-BF19-758DF62B0323}"/>
              </a:ext>
            </a:extLst>
          </p:cNvPr>
          <p:cNvSpPr>
            <a:spLocks noGrp="1"/>
          </p:cNvSpPr>
          <p:nvPr>
            <p:ph type="body" sz="quarter" idx="13"/>
          </p:nvPr>
        </p:nvSpPr>
        <p:spPr/>
        <p:txBody>
          <a:bodyPr>
            <a:normAutofit/>
          </a:bodyPr>
          <a:lstStyle/>
          <a:p>
            <a:r>
              <a:rPr lang="lt-LT"/>
              <a:t>0</a:t>
            </a:r>
            <a:r>
              <a:rPr lang="en-GB"/>
              <a:t>2</a:t>
            </a:r>
            <a:endParaRPr lang="lt-LT"/>
          </a:p>
        </p:txBody>
      </p:sp>
    </p:spTree>
    <p:extLst>
      <p:ext uri="{BB962C8B-B14F-4D97-AF65-F5344CB8AC3E}">
        <p14:creationId xmlns:p14="http://schemas.microsoft.com/office/powerpoint/2010/main" val="399297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5E0D19-0633-466C-AC21-9CB25B344231}"/>
              </a:ext>
            </a:extLst>
          </p:cNvPr>
          <p:cNvSpPr>
            <a:spLocks noGrp="1"/>
          </p:cNvSpPr>
          <p:nvPr>
            <p:ph type="body" sz="quarter" idx="12"/>
          </p:nvPr>
        </p:nvSpPr>
        <p:spPr>
          <a:xfrm>
            <a:off x="625474" y="3002407"/>
            <a:ext cx="2851076" cy="567236"/>
          </a:xfrm>
        </p:spPr>
        <p:txBody>
          <a:bodyPr>
            <a:normAutofit/>
          </a:bodyPr>
          <a:lstStyle/>
          <a:p>
            <a:r>
              <a:rPr lang="lt-LT"/>
              <a:t>Atpažinti</a:t>
            </a:r>
          </a:p>
        </p:txBody>
      </p:sp>
      <p:sp>
        <p:nvSpPr>
          <p:cNvPr id="3" name="Text Placeholder 2">
            <a:extLst>
              <a:ext uri="{FF2B5EF4-FFF2-40B4-BE49-F238E27FC236}">
                <a16:creationId xmlns:a16="http://schemas.microsoft.com/office/drawing/2014/main" id="{264DF040-C1A7-4F7B-A04E-CF8C12181193}"/>
              </a:ext>
            </a:extLst>
          </p:cNvPr>
          <p:cNvSpPr>
            <a:spLocks noGrp="1"/>
          </p:cNvSpPr>
          <p:nvPr>
            <p:ph type="body" sz="quarter" idx="13"/>
          </p:nvPr>
        </p:nvSpPr>
        <p:spPr>
          <a:xfrm>
            <a:off x="4199274" y="3002407"/>
            <a:ext cx="2805702" cy="567236"/>
          </a:xfrm>
        </p:spPr>
        <p:txBody>
          <a:bodyPr/>
          <a:lstStyle/>
          <a:p>
            <a:r>
              <a:rPr lang="lt-LT"/>
              <a:t>Surinkti visus įrodymus</a:t>
            </a:r>
          </a:p>
        </p:txBody>
      </p:sp>
      <p:sp>
        <p:nvSpPr>
          <p:cNvPr id="4" name="Text Placeholder 3">
            <a:extLst>
              <a:ext uri="{FF2B5EF4-FFF2-40B4-BE49-F238E27FC236}">
                <a16:creationId xmlns:a16="http://schemas.microsoft.com/office/drawing/2014/main" id="{FDC4AC7B-D2C4-42A5-B8B6-0FD006D3AB3E}"/>
              </a:ext>
            </a:extLst>
          </p:cNvPr>
          <p:cNvSpPr>
            <a:spLocks noGrp="1"/>
          </p:cNvSpPr>
          <p:nvPr>
            <p:ph type="body" sz="quarter" idx="14"/>
          </p:nvPr>
        </p:nvSpPr>
        <p:spPr>
          <a:xfrm>
            <a:off x="8503921" y="3002407"/>
            <a:ext cx="2814776" cy="567236"/>
          </a:xfrm>
        </p:spPr>
        <p:txBody>
          <a:bodyPr/>
          <a:lstStyle/>
          <a:p>
            <a:r>
              <a:rPr lang="lt-LT"/>
              <a:t>Priimti sprendimą</a:t>
            </a:r>
          </a:p>
        </p:txBody>
      </p:sp>
      <p:sp>
        <p:nvSpPr>
          <p:cNvPr id="5" name="Text Placeholder 4">
            <a:extLst>
              <a:ext uri="{FF2B5EF4-FFF2-40B4-BE49-F238E27FC236}">
                <a16:creationId xmlns:a16="http://schemas.microsoft.com/office/drawing/2014/main" id="{4AA2C6B1-86D1-4734-8D41-C27753121012}"/>
              </a:ext>
            </a:extLst>
          </p:cNvPr>
          <p:cNvSpPr>
            <a:spLocks noGrp="1"/>
          </p:cNvSpPr>
          <p:nvPr>
            <p:ph type="body" sz="quarter" idx="15"/>
          </p:nvPr>
        </p:nvSpPr>
        <p:spPr>
          <a:xfrm>
            <a:off x="703722" y="3447288"/>
            <a:ext cx="3066961" cy="3030147"/>
          </a:xfrm>
        </p:spPr>
        <p:txBody>
          <a:bodyPr>
            <a:normAutofit/>
          </a:bodyPr>
          <a:lstStyle/>
          <a:p>
            <a:r>
              <a:rPr lang="lt-LT" b="1"/>
              <a:t>Turime būti aktyvūs ir tikrinti</a:t>
            </a:r>
            <a:r>
              <a:rPr lang="en-GB" b="1"/>
              <a:t>!</a:t>
            </a:r>
            <a:endParaRPr lang="lt-LT" b="1"/>
          </a:p>
          <a:p>
            <a:pPr marL="285750" indent="-285750">
              <a:buFont typeface="Arial" panose="020B0604020202020204" pitchFamily="34" charset="0"/>
              <a:buChar char="•"/>
            </a:pPr>
            <a:r>
              <a:rPr lang="lt-LT"/>
              <a:t>Identifikavimui rekomenduojama naudoti standartinį </a:t>
            </a:r>
            <a:br>
              <a:rPr lang="lt-LT"/>
            </a:br>
            <a:r>
              <a:rPr lang="lt-LT"/>
              <a:t>klausimyną;</a:t>
            </a:r>
          </a:p>
          <a:p>
            <a:pPr marL="285750" indent="-285750">
              <a:buFont typeface="Arial" panose="020B0604020202020204" pitchFamily="34" charset="0"/>
              <a:buChar char="•"/>
            </a:pPr>
            <a:r>
              <a:rPr lang="lt-LT" sz="1400"/>
              <a:t>Galima kreiptis konsultacijos į Konkurencijos tarybą;</a:t>
            </a:r>
            <a:endParaRPr lang="lt-LT"/>
          </a:p>
          <a:p>
            <a:pPr marL="285750" indent="-285750">
              <a:buFont typeface="Arial" panose="020B0604020202020204" pitchFamily="34" charset="0"/>
              <a:buChar char="•"/>
            </a:pPr>
            <a:endParaRPr lang="lt-LT"/>
          </a:p>
        </p:txBody>
      </p:sp>
      <p:sp>
        <p:nvSpPr>
          <p:cNvPr id="6" name="Text Placeholder 5">
            <a:extLst>
              <a:ext uri="{FF2B5EF4-FFF2-40B4-BE49-F238E27FC236}">
                <a16:creationId xmlns:a16="http://schemas.microsoft.com/office/drawing/2014/main" id="{AD77647E-7747-4A00-AFD7-4EF5B66F7F61}"/>
              </a:ext>
            </a:extLst>
          </p:cNvPr>
          <p:cNvSpPr>
            <a:spLocks noGrp="1"/>
          </p:cNvSpPr>
          <p:nvPr>
            <p:ph type="body" sz="quarter" idx="16"/>
          </p:nvPr>
        </p:nvSpPr>
        <p:spPr>
          <a:xfrm>
            <a:off x="4193049" y="3447288"/>
            <a:ext cx="4083214" cy="3030147"/>
          </a:xfrm>
        </p:spPr>
        <p:txBody>
          <a:bodyPr>
            <a:normAutofit/>
          </a:bodyPr>
          <a:lstStyle/>
          <a:p>
            <a:r>
              <a:rPr lang="lt-LT" b="1"/>
              <a:t>Užfiksuoti visus įmanomus įrodymus:</a:t>
            </a:r>
          </a:p>
          <a:p>
            <a:pPr marL="285750" indent="-285750">
              <a:buFont typeface="Arial" panose="020B0604020202020204" pitchFamily="34" charset="0"/>
              <a:buChar char="•"/>
            </a:pPr>
            <a:r>
              <a:rPr lang="lt-LT"/>
              <a:t>Įrodymai turi būti objektyvūs, patikrinami, įtikinami (</a:t>
            </a:r>
            <a:r>
              <a:rPr lang="lt-LT" u="sng"/>
              <a:t>pakankamas kiekis</a:t>
            </a:r>
            <a:r>
              <a:rPr lang="lt-LT"/>
              <a:t> požymių, įrodančių neteisėtą tiekėjų veiksmų derinimą);</a:t>
            </a:r>
          </a:p>
          <a:p>
            <a:pPr marL="285750" indent="-285750">
              <a:buFont typeface="Arial" panose="020B0604020202020204" pitchFamily="34" charset="0"/>
              <a:buChar char="•"/>
            </a:pPr>
            <a:r>
              <a:rPr lang="lt-LT"/>
              <a:t>Būtina </a:t>
            </a:r>
            <a:r>
              <a:rPr lang="lt-LT" b="0" i="0" u="sng">
                <a:effectLst/>
              </a:rPr>
              <a:t>aktyviai aiškintis</a:t>
            </a:r>
            <a:r>
              <a:rPr lang="lt-LT" b="0" i="0">
                <a:effectLst/>
              </a:rPr>
              <a:t> galimai konkurenciją ribojančią situaciją, kreiptis į tiekėją, prašant </a:t>
            </a:r>
            <a:r>
              <a:rPr lang="lt-LT"/>
              <a:t> įrodyti, kad pateikti pasiūlymai yra savarankiški ir konkuruoja tarpusavyje;</a:t>
            </a:r>
          </a:p>
          <a:p>
            <a:pPr marL="285750" indent="-285750">
              <a:buFont typeface="Arial" panose="020B0604020202020204" pitchFamily="34" charset="0"/>
              <a:buChar char="•"/>
            </a:pPr>
            <a:endParaRPr lang="lt-LT"/>
          </a:p>
        </p:txBody>
      </p:sp>
      <p:sp>
        <p:nvSpPr>
          <p:cNvPr id="7" name="Text Placeholder 6">
            <a:extLst>
              <a:ext uri="{FF2B5EF4-FFF2-40B4-BE49-F238E27FC236}">
                <a16:creationId xmlns:a16="http://schemas.microsoft.com/office/drawing/2014/main" id="{7D0A2CCA-2E5A-4ECD-8C6D-A201F1C2741B}"/>
              </a:ext>
            </a:extLst>
          </p:cNvPr>
          <p:cNvSpPr>
            <a:spLocks noGrp="1"/>
          </p:cNvSpPr>
          <p:nvPr>
            <p:ph type="body" sz="quarter" idx="17"/>
          </p:nvPr>
        </p:nvSpPr>
        <p:spPr>
          <a:xfrm>
            <a:off x="8503921" y="3447288"/>
            <a:ext cx="3323498" cy="3030147"/>
          </a:xfrm>
        </p:spPr>
        <p:txBody>
          <a:bodyPr>
            <a:normAutofit/>
          </a:bodyPr>
          <a:lstStyle/>
          <a:p>
            <a:r>
              <a:rPr lang="lt-LT" b="1"/>
              <a:t>Pagrindas pašalinti tiekėją iš pirkimo procedūros (VPĮ </a:t>
            </a:r>
            <a:r>
              <a:rPr lang="en-GB" b="1"/>
              <a:t>46 str. 4 d. 1 p.)</a:t>
            </a:r>
            <a:r>
              <a:rPr lang="lt-LT" b="1"/>
              <a:t>:</a:t>
            </a:r>
          </a:p>
          <a:p>
            <a:pPr marL="285750" indent="-285750">
              <a:buFont typeface="Arial" panose="020B0604020202020204" pitchFamily="34" charset="0"/>
              <a:buChar char="•"/>
            </a:pPr>
            <a:r>
              <a:rPr lang="lt-LT"/>
              <a:t>jis su kitais tiekėjais yra sudaręs susitarimų, kuriais siekiama iškreipti konkurenciją atliekamame pirkime, </a:t>
            </a:r>
            <a:endParaRPr lang="en-GB"/>
          </a:p>
          <a:p>
            <a:pPr marL="285750" indent="-285750">
              <a:buFont typeface="Arial" panose="020B0604020202020204" pitchFamily="34" charset="0"/>
              <a:buChar char="•"/>
            </a:pPr>
            <a:r>
              <a:rPr lang="lt-LT" b="1"/>
              <a:t>ir</a:t>
            </a:r>
            <a:r>
              <a:rPr lang="lt-LT"/>
              <a:t> PO/PS dėl to turi įtikinamų duomenų.</a:t>
            </a:r>
            <a:endParaRPr lang="en-GB"/>
          </a:p>
        </p:txBody>
      </p:sp>
      <p:sp>
        <p:nvSpPr>
          <p:cNvPr id="8" name="Text Placeholder 7">
            <a:extLst>
              <a:ext uri="{FF2B5EF4-FFF2-40B4-BE49-F238E27FC236}">
                <a16:creationId xmlns:a16="http://schemas.microsoft.com/office/drawing/2014/main" id="{2B30961D-5DB4-45F4-8AED-3A8273863850}"/>
              </a:ext>
            </a:extLst>
          </p:cNvPr>
          <p:cNvSpPr>
            <a:spLocks noGrp="1"/>
          </p:cNvSpPr>
          <p:nvPr>
            <p:ph type="body" sz="quarter" idx="11"/>
          </p:nvPr>
        </p:nvSpPr>
        <p:spPr/>
        <p:txBody>
          <a:bodyPr/>
          <a:lstStyle/>
          <a:p>
            <a:r>
              <a:rPr lang="lt-LT"/>
              <a:t>Būtini žingsniai</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49E1B2D7-D71D-42CE-8AF1-771AF65D10C4}"/>
                  </a:ext>
                </a:extLst>
              </p:cNvPr>
              <p:cNvGraphicFramePr>
                <a:graphicFrameLocks noChangeAspect="1"/>
              </p:cNvGraphicFramePr>
              <p:nvPr>
                <p:extLst>
                  <p:ext uri="{D42A27DB-BD31-4B8C-83A1-F6EECF244321}">
                    <p14:modId xmlns:p14="http://schemas.microsoft.com/office/powerpoint/2010/main" val="3426957637"/>
                  </p:ext>
                </p:extLst>
              </p:nvPr>
            </p:nvGraphicFramePr>
            <p:xfrm>
              <a:off x="2737716" y="4187790"/>
              <a:ext cx="666786" cy="375066"/>
            </p:xfrm>
            <a:graphic>
              <a:graphicData uri="http://schemas.microsoft.com/office/powerpoint/2016/slidezoom">
                <pslz:sldZm>
                  <pslz:sldZmObj sldId="444" cId="834607441">
                    <pslz:zmPr id="{F5D1D0EB-DD8E-4422-8E40-9914CE667EBF}" transitionDur="1000">
                      <p166:blipFill xmlns:p166="http://schemas.microsoft.com/office/powerpoint/2016/6/main">
                        <a:blip r:embed="rId2"/>
                        <a:stretch>
                          <a:fillRect/>
                        </a:stretch>
                      </p166:blipFill>
                      <p166:spPr xmlns:p166="http://schemas.microsoft.com/office/powerpoint/2016/6/main">
                        <a:xfrm>
                          <a:off x="0" y="0"/>
                          <a:ext cx="666786" cy="375066"/>
                        </a:xfrm>
                        <a:prstGeom prst="rect">
                          <a:avLst/>
                        </a:prstGeom>
                        <a:ln>
                          <a:solidFill>
                            <a:schemeClr val="tx1">
                              <a:lumMod val="50000"/>
                              <a:lumOff val="50000"/>
                            </a:schemeClr>
                          </a:solidFill>
                        </a:ln>
                      </p166:spPr>
                    </pslz:zmPr>
                  </pslz:sldZmObj>
                </pslz:sldZm>
              </a:graphicData>
            </a:graphic>
          </p:graphicFrame>
        </mc:Choice>
        <mc:Fallback xmlns="">
          <p:pic>
            <p:nvPicPr>
              <p:cNvPr id="10" name="Slide Zoom 9">
                <a:hlinkClick r:id="rId3" action="ppaction://hlinksldjump"/>
                <a:extLst>
                  <a:ext uri="{FF2B5EF4-FFF2-40B4-BE49-F238E27FC236}">
                    <a16:creationId xmlns:a16="http://schemas.microsoft.com/office/drawing/2014/main" id="{49E1B2D7-D71D-42CE-8AF1-771AF65D10C4}"/>
                  </a:ext>
                </a:extLst>
              </p:cNvPr>
              <p:cNvPicPr>
                <a:picLocks noGrp="1" noRot="1" noChangeAspect="1" noMove="1" noResize="1" noEditPoints="1" noAdjustHandles="1" noChangeArrowheads="1" noChangeShapeType="1"/>
              </p:cNvPicPr>
              <p:nvPr/>
            </p:nvPicPr>
            <p:blipFill>
              <a:blip r:embed="rId4"/>
              <a:stretch>
                <a:fillRect/>
              </a:stretch>
            </p:blipFill>
            <p:spPr>
              <a:xfrm>
                <a:off x="2737716" y="4187790"/>
                <a:ext cx="666786" cy="375066"/>
              </a:xfrm>
              <a:prstGeom prst="rect">
                <a:avLst/>
              </a:prstGeom>
              <a:ln>
                <a:solidFill>
                  <a:schemeClr val="tx1">
                    <a:lumMod val="50000"/>
                    <a:lumOff val="50000"/>
                  </a:schemeClr>
                </a:solidFill>
              </a:ln>
            </p:spPr>
          </p:pic>
        </mc:Fallback>
      </mc:AlternateContent>
    </p:spTree>
    <p:extLst>
      <p:ext uri="{BB962C8B-B14F-4D97-AF65-F5344CB8AC3E}">
        <p14:creationId xmlns:p14="http://schemas.microsoft.com/office/powerpoint/2010/main" val="1144978211"/>
      </p:ext>
    </p:extLst>
  </p:cSld>
  <p:clrMapOvr>
    <a:masterClrMapping/>
  </p:clrMapOvr>
</p:sld>
</file>

<file path=ppt/theme/theme1.xml><?xml version="1.0" encoding="utf-8"?>
<a:theme xmlns:a="http://schemas.openxmlformats.org/drawingml/2006/main" name="Office Theme">
  <a:themeElements>
    <a:clrScheme name="LTG">
      <a:dk1>
        <a:sysClr val="windowText" lastClr="000000"/>
      </a:dk1>
      <a:lt1>
        <a:sysClr val="window" lastClr="FFFFFF"/>
      </a:lt1>
      <a:dk2>
        <a:srgbClr val="F8423A"/>
      </a:dk2>
      <a:lt2>
        <a:srgbClr val="FFFFFF"/>
      </a:lt2>
      <a:accent1>
        <a:srgbClr val="F8423A"/>
      </a:accent1>
      <a:accent2>
        <a:srgbClr val="621244"/>
      </a:accent2>
      <a:accent3>
        <a:srgbClr val="9063CD"/>
      </a:accent3>
      <a:accent4>
        <a:srgbClr val="CCAED0"/>
      </a:accent4>
      <a:accent5>
        <a:srgbClr val="D0D3D4"/>
      </a:accent5>
      <a:accent6>
        <a:srgbClr val="000000"/>
      </a:accent6>
      <a:hlink>
        <a:srgbClr val="FFFFFF"/>
      </a:hlink>
      <a:folHlink>
        <a:srgbClr val="F8423A"/>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LTG">
      <a:dk1>
        <a:sysClr val="windowText" lastClr="000000"/>
      </a:dk1>
      <a:lt1>
        <a:sysClr val="window" lastClr="FFFFFF"/>
      </a:lt1>
      <a:dk2>
        <a:srgbClr val="F8423A"/>
      </a:dk2>
      <a:lt2>
        <a:srgbClr val="FFFFFF"/>
      </a:lt2>
      <a:accent1>
        <a:srgbClr val="F8423A"/>
      </a:accent1>
      <a:accent2>
        <a:srgbClr val="621244"/>
      </a:accent2>
      <a:accent3>
        <a:srgbClr val="9063CD"/>
      </a:accent3>
      <a:accent4>
        <a:srgbClr val="CCAED0"/>
      </a:accent4>
      <a:accent5>
        <a:srgbClr val="D0D3D4"/>
      </a:accent5>
      <a:accent6>
        <a:srgbClr val="000000"/>
      </a:accent6>
      <a:hlink>
        <a:srgbClr val="FFFFFF"/>
      </a:hlink>
      <a:folHlink>
        <a:srgbClr val="F8423A"/>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42590677BDB81E49A6E5799895AA61AB" ma:contentTypeVersion="12" ma:contentTypeDescription="Kurkite naują dokumentą." ma:contentTypeScope="" ma:versionID="8a5d00cb072f627210168c34cb530bb2">
  <xsd:schema xmlns:xsd="http://www.w3.org/2001/XMLSchema" xmlns:xs="http://www.w3.org/2001/XMLSchema" xmlns:p="http://schemas.microsoft.com/office/2006/metadata/properties" xmlns:ns2="aa4df4ad-5d2d-40cc-8892-0532580ad8da" xmlns:ns3="ff9a5c92-4819-423e-b5a8-42f2667acb81" targetNamespace="http://schemas.microsoft.com/office/2006/metadata/properties" ma:root="true" ma:fieldsID="78eee9f4e67efd7a8dd7f70962cb0c11" ns2:_="" ns3:_="">
    <xsd:import namespace="aa4df4ad-5d2d-40cc-8892-0532580ad8da"/>
    <xsd:import namespace="ff9a5c92-4819-423e-b5a8-42f2667ac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df4ad-5d2d-40cc-8892-0532580ad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9a5c92-4819-423e-b5a8-42f2667acb81"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C482CB-4529-44FF-B817-8CBD5B2F2AB4}">
  <ds:schemaRefs>
    <ds:schemaRef ds:uri="aa4df4ad-5d2d-40cc-8892-0532580ad8da"/>
    <ds:schemaRef ds:uri="ff9a5c92-4819-423e-b5a8-42f2667acb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7E5D92-48EE-4B57-9A00-AFE7A6A5DED8}">
  <ds:schemaRefs>
    <ds:schemaRef ds:uri="http://schemas.microsoft.com/sharepoint/v3/contenttype/forms"/>
  </ds:schemaRefs>
</ds:datastoreItem>
</file>

<file path=customXml/itemProps3.xml><?xml version="1.0" encoding="utf-8"?>
<ds:datastoreItem xmlns:ds="http://schemas.openxmlformats.org/officeDocument/2006/customXml" ds:itemID="{4CC2ABBB-9916-480A-A743-F81841CCC40A}">
  <ds:schemaRefs>
    <ds:schemaRef ds:uri="aa4df4ad-5d2d-40cc-8892-0532580ad8da"/>
    <ds:schemaRef ds:uri="ff9a5c92-4819-423e-b5a8-42f2667acb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Widescreen</PresentationFormat>
  <Paragraphs>110</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Milda Janulevičiūtė</dc:creator>
  <cp:lastModifiedBy>Vaida Genytė</cp:lastModifiedBy>
  <cp:revision>2</cp:revision>
  <dcterms:created xsi:type="dcterms:W3CDTF">2020-06-30T08:13:27Z</dcterms:created>
  <dcterms:modified xsi:type="dcterms:W3CDTF">2022-03-23T14:58:21Z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fcb905c-755b-4fd4-bd20-0d682d4f1d27_Enabled">
    <vt:lpwstr>true</vt:lpwstr>
  </property>
  <property fmtid="{D5CDD505-2E9C-101B-9397-08002B2CF9AE}" pid="3" name="MSIP_Label_cfcb905c-755b-4fd4-bd20-0d682d4f1d27_SetDate">
    <vt:lpwstr>2021-04-23T13:00:22Z</vt:lpwstr>
  </property>
  <property fmtid="{D5CDD505-2E9C-101B-9397-08002B2CF9AE}" pid="4" name="MSIP_Label_cfcb905c-755b-4fd4-bd20-0d682d4f1d27_Method">
    <vt:lpwstr>Standard</vt:lpwstr>
  </property>
  <property fmtid="{D5CDD505-2E9C-101B-9397-08002B2CF9AE}" pid="5" name="MSIP_Label_cfcb905c-755b-4fd4-bd20-0d682d4f1d27_Name">
    <vt:lpwstr>Internal</vt:lpwstr>
  </property>
  <property fmtid="{D5CDD505-2E9C-101B-9397-08002B2CF9AE}" pid="6" name="MSIP_Label_cfcb905c-755b-4fd4-bd20-0d682d4f1d27_SiteId">
    <vt:lpwstr>d91d5b65-9d38-4908-9bd1-ebc28a01cade</vt:lpwstr>
  </property>
  <property fmtid="{D5CDD505-2E9C-101B-9397-08002B2CF9AE}" pid="7" name="MSIP_Label_cfcb905c-755b-4fd4-bd20-0d682d4f1d27_ActionId">
    <vt:lpwstr>a4cf6fee-82b1-489d-a689-b54f43e13884</vt:lpwstr>
  </property>
  <property fmtid="{D5CDD505-2E9C-101B-9397-08002B2CF9AE}" pid="8" name="MSIP_Label_cfcb905c-755b-4fd4-bd20-0d682d4f1d27_ContentBits">
    <vt:lpwstr>0</vt:lpwstr>
  </property>
  <property fmtid="{D5CDD505-2E9C-101B-9397-08002B2CF9AE}" pid="9" name="ContentTypeId">
    <vt:lpwstr>0x01010042590677BDB81E49A6E5799895AA61AB</vt:lpwstr>
  </property>
  <property fmtid="{D5CDD505-2E9C-101B-9397-08002B2CF9AE}" pid="10" name="_dlc_DocIdItemGuid">
    <vt:lpwstr>001d0420-2524-440f-82ec-05b3e9d94860</vt:lpwstr>
  </property>
</Properties>
</file>